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3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98650"/>
            <a:ext cx="7560309" cy="280035"/>
          </a:xfrm>
          <a:custGeom>
            <a:avLst/>
            <a:gdLst/>
            <a:ahLst/>
            <a:cxnLst/>
            <a:rect l="l" t="t" r="r" b="b"/>
            <a:pathLst>
              <a:path w="7560309" h="280035">
                <a:moveTo>
                  <a:pt x="7559992" y="0"/>
                </a:moveTo>
                <a:lnTo>
                  <a:pt x="0" y="0"/>
                </a:lnTo>
                <a:lnTo>
                  <a:pt x="0" y="279907"/>
                </a:lnTo>
                <a:lnTo>
                  <a:pt x="7559992" y="279907"/>
                </a:lnTo>
                <a:lnTo>
                  <a:pt x="7559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512382" y="7428103"/>
            <a:ext cx="4048125" cy="3263900"/>
          </a:xfrm>
          <a:custGeom>
            <a:avLst/>
            <a:gdLst/>
            <a:ahLst/>
            <a:cxnLst/>
            <a:rect l="l" t="t" r="r" b="b"/>
            <a:pathLst>
              <a:path w="4048125" h="3263900">
                <a:moveTo>
                  <a:pt x="24370" y="1854199"/>
                </a:moveTo>
                <a:lnTo>
                  <a:pt x="12343" y="1854199"/>
                </a:lnTo>
                <a:lnTo>
                  <a:pt x="7501" y="1904999"/>
                </a:lnTo>
                <a:lnTo>
                  <a:pt x="3837" y="1955799"/>
                </a:lnTo>
                <a:lnTo>
                  <a:pt x="1359" y="2006599"/>
                </a:lnTo>
                <a:lnTo>
                  <a:pt x="77" y="2057399"/>
                </a:lnTo>
                <a:lnTo>
                  <a:pt x="0" y="2108199"/>
                </a:lnTo>
                <a:lnTo>
                  <a:pt x="1137" y="2158999"/>
                </a:lnTo>
                <a:lnTo>
                  <a:pt x="3498" y="2209799"/>
                </a:lnTo>
                <a:lnTo>
                  <a:pt x="7092" y="2260599"/>
                </a:lnTo>
                <a:lnTo>
                  <a:pt x="11929" y="2311399"/>
                </a:lnTo>
                <a:lnTo>
                  <a:pt x="18017" y="2362199"/>
                </a:lnTo>
                <a:lnTo>
                  <a:pt x="25366" y="2412999"/>
                </a:lnTo>
                <a:lnTo>
                  <a:pt x="33985" y="2463799"/>
                </a:lnTo>
                <a:lnTo>
                  <a:pt x="43884" y="2514599"/>
                </a:lnTo>
                <a:lnTo>
                  <a:pt x="55071" y="2565399"/>
                </a:lnTo>
                <a:lnTo>
                  <a:pt x="67557" y="2616199"/>
                </a:lnTo>
                <a:lnTo>
                  <a:pt x="81350" y="2654299"/>
                </a:lnTo>
                <a:lnTo>
                  <a:pt x="96460" y="2705099"/>
                </a:lnTo>
                <a:lnTo>
                  <a:pt x="112896" y="2755899"/>
                </a:lnTo>
                <a:lnTo>
                  <a:pt x="130667" y="2806699"/>
                </a:lnTo>
                <a:lnTo>
                  <a:pt x="149783" y="2857499"/>
                </a:lnTo>
                <a:lnTo>
                  <a:pt x="168372" y="2908299"/>
                </a:lnTo>
                <a:lnTo>
                  <a:pt x="187883" y="2946399"/>
                </a:lnTo>
                <a:lnTo>
                  <a:pt x="208299" y="2997199"/>
                </a:lnTo>
                <a:lnTo>
                  <a:pt x="229606" y="3035299"/>
                </a:lnTo>
                <a:lnTo>
                  <a:pt x="251786" y="3073399"/>
                </a:lnTo>
                <a:lnTo>
                  <a:pt x="274826" y="3124199"/>
                </a:lnTo>
                <a:lnTo>
                  <a:pt x="298708" y="3162299"/>
                </a:lnTo>
                <a:lnTo>
                  <a:pt x="323418" y="3200399"/>
                </a:lnTo>
                <a:lnTo>
                  <a:pt x="348940" y="3238499"/>
                </a:lnTo>
                <a:lnTo>
                  <a:pt x="369716" y="3263900"/>
                </a:lnTo>
                <a:lnTo>
                  <a:pt x="477156" y="3263900"/>
                </a:lnTo>
                <a:lnTo>
                  <a:pt x="445456" y="3225799"/>
                </a:lnTo>
                <a:lnTo>
                  <a:pt x="405837" y="3174999"/>
                </a:lnTo>
                <a:lnTo>
                  <a:pt x="368866" y="3124199"/>
                </a:lnTo>
                <a:lnTo>
                  <a:pt x="334623" y="3060699"/>
                </a:lnTo>
                <a:lnTo>
                  <a:pt x="303185" y="3009899"/>
                </a:lnTo>
                <a:lnTo>
                  <a:pt x="274629" y="2959099"/>
                </a:lnTo>
                <a:lnTo>
                  <a:pt x="249034" y="2908299"/>
                </a:lnTo>
                <a:lnTo>
                  <a:pt x="226478" y="2870199"/>
                </a:lnTo>
                <a:lnTo>
                  <a:pt x="207038" y="2819399"/>
                </a:lnTo>
                <a:lnTo>
                  <a:pt x="190792" y="2793999"/>
                </a:lnTo>
                <a:lnTo>
                  <a:pt x="177818" y="2755899"/>
                </a:lnTo>
                <a:lnTo>
                  <a:pt x="168194" y="2730499"/>
                </a:lnTo>
                <a:lnTo>
                  <a:pt x="162808" y="2719459"/>
                </a:lnTo>
                <a:lnTo>
                  <a:pt x="159308" y="2717799"/>
                </a:lnTo>
                <a:lnTo>
                  <a:pt x="1676766" y="2717799"/>
                </a:lnTo>
                <a:lnTo>
                  <a:pt x="1878755" y="2666999"/>
                </a:lnTo>
                <a:lnTo>
                  <a:pt x="1929843" y="2641599"/>
                </a:lnTo>
                <a:lnTo>
                  <a:pt x="284856" y="2641599"/>
                </a:lnTo>
                <a:lnTo>
                  <a:pt x="240363" y="2628899"/>
                </a:lnTo>
                <a:lnTo>
                  <a:pt x="201308" y="2628899"/>
                </a:lnTo>
                <a:lnTo>
                  <a:pt x="167969" y="2616199"/>
                </a:lnTo>
                <a:lnTo>
                  <a:pt x="119557" y="2590799"/>
                </a:lnTo>
                <a:lnTo>
                  <a:pt x="105389" y="2539999"/>
                </a:lnTo>
                <a:lnTo>
                  <a:pt x="92151" y="2489199"/>
                </a:lnTo>
                <a:lnTo>
                  <a:pt x="79887" y="2438399"/>
                </a:lnTo>
                <a:lnTo>
                  <a:pt x="68638" y="2387599"/>
                </a:lnTo>
                <a:lnTo>
                  <a:pt x="58449" y="2336799"/>
                </a:lnTo>
                <a:lnTo>
                  <a:pt x="49363" y="2285999"/>
                </a:lnTo>
                <a:lnTo>
                  <a:pt x="41424" y="2235199"/>
                </a:lnTo>
                <a:lnTo>
                  <a:pt x="34673" y="2184399"/>
                </a:lnTo>
                <a:lnTo>
                  <a:pt x="29156" y="2133599"/>
                </a:lnTo>
                <a:lnTo>
                  <a:pt x="24915" y="2082799"/>
                </a:lnTo>
                <a:lnTo>
                  <a:pt x="21994" y="2031999"/>
                </a:lnTo>
                <a:lnTo>
                  <a:pt x="20435" y="1981199"/>
                </a:lnTo>
                <a:lnTo>
                  <a:pt x="20283" y="1943099"/>
                </a:lnTo>
                <a:lnTo>
                  <a:pt x="21580" y="1892299"/>
                </a:lnTo>
                <a:lnTo>
                  <a:pt x="24370" y="1854199"/>
                </a:lnTo>
                <a:close/>
              </a:path>
              <a:path w="4048125" h="3263900">
                <a:moveTo>
                  <a:pt x="1676766" y="2717799"/>
                </a:moveTo>
                <a:lnTo>
                  <a:pt x="161998" y="2717799"/>
                </a:lnTo>
                <a:lnTo>
                  <a:pt x="162808" y="2719459"/>
                </a:lnTo>
                <a:lnTo>
                  <a:pt x="186094" y="2730499"/>
                </a:lnTo>
                <a:lnTo>
                  <a:pt x="216510" y="2755899"/>
                </a:lnTo>
                <a:lnTo>
                  <a:pt x="250440" y="2781299"/>
                </a:lnTo>
                <a:lnTo>
                  <a:pt x="287769" y="2793999"/>
                </a:lnTo>
                <a:lnTo>
                  <a:pt x="328381" y="2819399"/>
                </a:lnTo>
                <a:lnTo>
                  <a:pt x="372162" y="2832099"/>
                </a:lnTo>
                <a:lnTo>
                  <a:pt x="418997" y="2844799"/>
                </a:lnTo>
                <a:lnTo>
                  <a:pt x="468770" y="2844799"/>
                </a:lnTo>
                <a:lnTo>
                  <a:pt x="521366" y="2857499"/>
                </a:lnTo>
                <a:lnTo>
                  <a:pt x="576671" y="2857499"/>
                </a:lnTo>
                <a:lnTo>
                  <a:pt x="634568" y="2870199"/>
                </a:lnTo>
                <a:lnTo>
                  <a:pt x="822667" y="2870199"/>
                </a:lnTo>
                <a:lnTo>
                  <a:pt x="843915" y="2908299"/>
                </a:lnTo>
                <a:lnTo>
                  <a:pt x="866053" y="2959099"/>
                </a:lnTo>
                <a:lnTo>
                  <a:pt x="889081" y="3009899"/>
                </a:lnTo>
                <a:lnTo>
                  <a:pt x="912998" y="3047999"/>
                </a:lnTo>
                <a:lnTo>
                  <a:pt x="937802" y="3086099"/>
                </a:lnTo>
                <a:lnTo>
                  <a:pt x="963493" y="3136899"/>
                </a:lnTo>
                <a:lnTo>
                  <a:pt x="990069" y="3174999"/>
                </a:lnTo>
                <a:lnTo>
                  <a:pt x="1017530" y="3225799"/>
                </a:lnTo>
                <a:lnTo>
                  <a:pt x="1045875" y="3263900"/>
                </a:lnTo>
                <a:lnTo>
                  <a:pt x="1375210" y="3263900"/>
                </a:lnTo>
                <a:lnTo>
                  <a:pt x="1349753" y="3238499"/>
                </a:lnTo>
                <a:lnTo>
                  <a:pt x="1319634" y="3187699"/>
                </a:lnTo>
                <a:lnTo>
                  <a:pt x="1290313" y="3149599"/>
                </a:lnTo>
                <a:lnTo>
                  <a:pt x="1261782" y="3111499"/>
                </a:lnTo>
                <a:lnTo>
                  <a:pt x="1234036" y="3060699"/>
                </a:lnTo>
                <a:lnTo>
                  <a:pt x="1207068" y="3022599"/>
                </a:lnTo>
                <a:lnTo>
                  <a:pt x="1180870" y="2971799"/>
                </a:lnTo>
                <a:lnTo>
                  <a:pt x="1155438" y="2933699"/>
                </a:lnTo>
                <a:lnTo>
                  <a:pt x="1130764" y="2882899"/>
                </a:lnTo>
                <a:lnTo>
                  <a:pt x="1106842" y="2844799"/>
                </a:lnTo>
                <a:lnTo>
                  <a:pt x="1151595" y="2832099"/>
                </a:lnTo>
                <a:lnTo>
                  <a:pt x="1196929" y="2832099"/>
                </a:lnTo>
                <a:lnTo>
                  <a:pt x="1289238" y="2806699"/>
                </a:lnTo>
                <a:lnTo>
                  <a:pt x="1336165" y="2806699"/>
                </a:lnTo>
                <a:lnTo>
                  <a:pt x="1676766" y="2717799"/>
                </a:lnTo>
                <a:close/>
              </a:path>
              <a:path w="4048125" h="3263900">
                <a:moveTo>
                  <a:pt x="1884259" y="1447799"/>
                </a:moveTo>
                <a:lnTo>
                  <a:pt x="1603361" y="1447799"/>
                </a:lnTo>
                <a:lnTo>
                  <a:pt x="1628387" y="1485899"/>
                </a:lnTo>
                <a:lnTo>
                  <a:pt x="1653153" y="1536699"/>
                </a:lnTo>
                <a:lnTo>
                  <a:pt x="1677662" y="1574799"/>
                </a:lnTo>
                <a:lnTo>
                  <a:pt x="1701916" y="1625599"/>
                </a:lnTo>
                <a:lnTo>
                  <a:pt x="1725919" y="1676399"/>
                </a:lnTo>
                <a:lnTo>
                  <a:pt x="1749671" y="1714499"/>
                </a:lnTo>
                <a:lnTo>
                  <a:pt x="1773177" y="1765299"/>
                </a:lnTo>
                <a:lnTo>
                  <a:pt x="1796437" y="1803399"/>
                </a:lnTo>
                <a:lnTo>
                  <a:pt x="1819456" y="1854199"/>
                </a:lnTo>
                <a:lnTo>
                  <a:pt x="1842236" y="1904999"/>
                </a:lnTo>
                <a:lnTo>
                  <a:pt x="1864778" y="1943099"/>
                </a:lnTo>
                <a:lnTo>
                  <a:pt x="1887086" y="1993899"/>
                </a:lnTo>
                <a:lnTo>
                  <a:pt x="1909161" y="2044699"/>
                </a:lnTo>
                <a:lnTo>
                  <a:pt x="1931008" y="2095499"/>
                </a:lnTo>
                <a:lnTo>
                  <a:pt x="1952627" y="2133599"/>
                </a:lnTo>
                <a:lnTo>
                  <a:pt x="1974022" y="2184399"/>
                </a:lnTo>
                <a:lnTo>
                  <a:pt x="1995195" y="2235199"/>
                </a:lnTo>
                <a:lnTo>
                  <a:pt x="2016149" y="2285999"/>
                </a:lnTo>
                <a:lnTo>
                  <a:pt x="1956935" y="2311399"/>
                </a:lnTo>
                <a:lnTo>
                  <a:pt x="1899062" y="2324099"/>
                </a:lnTo>
                <a:lnTo>
                  <a:pt x="1842479" y="2349499"/>
                </a:lnTo>
                <a:lnTo>
                  <a:pt x="1787133" y="2374899"/>
                </a:lnTo>
                <a:lnTo>
                  <a:pt x="1679948" y="2400299"/>
                </a:lnTo>
                <a:lnTo>
                  <a:pt x="1628005" y="2425699"/>
                </a:lnTo>
                <a:lnTo>
                  <a:pt x="1478151" y="2463799"/>
                </a:lnTo>
                <a:lnTo>
                  <a:pt x="1430019" y="2489199"/>
                </a:lnTo>
                <a:lnTo>
                  <a:pt x="1336173" y="2514599"/>
                </a:lnTo>
                <a:lnTo>
                  <a:pt x="1290355" y="2514599"/>
                </a:lnTo>
                <a:lnTo>
                  <a:pt x="1113245" y="2565399"/>
                </a:lnTo>
                <a:lnTo>
                  <a:pt x="2135821" y="2565399"/>
                </a:lnTo>
                <a:lnTo>
                  <a:pt x="2155115" y="2616199"/>
                </a:lnTo>
                <a:lnTo>
                  <a:pt x="2174220" y="2666999"/>
                </a:lnTo>
                <a:lnTo>
                  <a:pt x="2193137" y="2717799"/>
                </a:lnTo>
                <a:lnTo>
                  <a:pt x="2211871" y="2768599"/>
                </a:lnTo>
                <a:lnTo>
                  <a:pt x="2230424" y="2819399"/>
                </a:lnTo>
                <a:lnTo>
                  <a:pt x="2248799" y="2870199"/>
                </a:lnTo>
                <a:lnTo>
                  <a:pt x="2267000" y="2920999"/>
                </a:lnTo>
                <a:lnTo>
                  <a:pt x="2285028" y="2959099"/>
                </a:lnTo>
                <a:lnTo>
                  <a:pt x="2302887" y="3009899"/>
                </a:lnTo>
                <a:lnTo>
                  <a:pt x="2320581" y="3060699"/>
                </a:lnTo>
                <a:lnTo>
                  <a:pt x="2338112" y="3111499"/>
                </a:lnTo>
                <a:lnTo>
                  <a:pt x="2355483" y="3162299"/>
                </a:lnTo>
                <a:lnTo>
                  <a:pt x="2372697" y="3213099"/>
                </a:lnTo>
                <a:lnTo>
                  <a:pt x="2389758" y="3263900"/>
                </a:lnTo>
                <a:lnTo>
                  <a:pt x="3020398" y="3263900"/>
                </a:lnTo>
                <a:lnTo>
                  <a:pt x="3044522" y="3251199"/>
                </a:lnTo>
                <a:lnTo>
                  <a:pt x="3088098" y="3225799"/>
                </a:lnTo>
                <a:lnTo>
                  <a:pt x="3130765" y="3213099"/>
                </a:lnTo>
                <a:lnTo>
                  <a:pt x="3172523" y="3187699"/>
                </a:lnTo>
                <a:lnTo>
                  <a:pt x="3213369" y="3162299"/>
                </a:lnTo>
                <a:lnTo>
                  <a:pt x="3226681" y="3149599"/>
                </a:lnTo>
                <a:lnTo>
                  <a:pt x="2650425" y="3149599"/>
                </a:lnTo>
                <a:lnTo>
                  <a:pt x="2637340" y="3098799"/>
                </a:lnTo>
                <a:lnTo>
                  <a:pt x="2623802" y="3047999"/>
                </a:lnTo>
                <a:lnTo>
                  <a:pt x="2609808" y="2997199"/>
                </a:lnTo>
                <a:lnTo>
                  <a:pt x="2595359" y="2946399"/>
                </a:lnTo>
                <a:lnTo>
                  <a:pt x="2580452" y="2895599"/>
                </a:lnTo>
                <a:lnTo>
                  <a:pt x="2565086" y="2844799"/>
                </a:lnTo>
                <a:lnTo>
                  <a:pt x="2549260" y="2793999"/>
                </a:lnTo>
                <a:lnTo>
                  <a:pt x="2532973" y="2743199"/>
                </a:lnTo>
                <a:lnTo>
                  <a:pt x="2516223" y="2692399"/>
                </a:lnTo>
                <a:lnTo>
                  <a:pt x="2499008" y="2654299"/>
                </a:lnTo>
                <a:lnTo>
                  <a:pt x="2481328" y="2603499"/>
                </a:lnTo>
                <a:lnTo>
                  <a:pt x="2463182" y="2552699"/>
                </a:lnTo>
                <a:lnTo>
                  <a:pt x="2444567" y="2501899"/>
                </a:lnTo>
                <a:lnTo>
                  <a:pt x="2425483" y="2451099"/>
                </a:lnTo>
                <a:lnTo>
                  <a:pt x="2474554" y="2425699"/>
                </a:lnTo>
                <a:lnTo>
                  <a:pt x="2523028" y="2412999"/>
                </a:lnTo>
                <a:lnTo>
                  <a:pt x="2618113" y="2362199"/>
                </a:lnTo>
                <a:lnTo>
                  <a:pt x="2710606" y="2311399"/>
                </a:lnTo>
                <a:lnTo>
                  <a:pt x="2800373" y="2260599"/>
                </a:lnTo>
                <a:lnTo>
                  <a:pt x="2887280" y="2209799"/>
                </a:lnTo>
                <a:lnTo>
                  <a:pt x="2929619" y="2184399"/>
                </a:lnTo>
                <a:lnTo>
                  <a:pt x="2971193" y="2158999"/>
                </a:lnTo>
                <a:lnTo>
                  <a:pt x="2298115" y="2158999"/>
                </a:lnTo>
                <a:lnTo>
                  <a:pt x="2275793" y="2108199"/>
                </a:lnTo>
                <a:lnTo>
                  <a:pt x="2253002" y="2057399"/>
                </a:lnTo>
                <a:lnTo>
                  <a:pt x="2229741" y="2019299"/>
                </a:lnTo>
                <a:lnTo>
                  <a:pt x="2206009" y="1968499"/>
                </a:lnTo>
                <a:lnTo>
                  <a:pt x="2181806" y="1917699"/>
                </a:lnTo>
                <a:lnTo>
                  <a:pt x="2157131" y="1879599"/>
                </a:lnTo>
                <a:lnTo>
                  <a:pt x="2131984" y="1828799"/>
                </a:lnTo>
                <a:lnTo>
                  <a:pt x="2106362" y="1790699"/>
                </a:lnTo>
                <a:lnTo>
                  <a:pt x="2080267" y="1739899"/>
                </a:lnTo>
                <a:lnTo>
                  <a:pt x="2053696" y="1701799"/>
                </a:lnTo>
                <a:lnTo>
                  <a:pt x="2026650" y="1650999"/>
                </a:lnTo>
                <a:lnTo>
                  <a:pt x="1999127" y="1612899"/>
                </a:lnTo>
                <a:lnTo>
                  <a:pt x="1971128" y="1574799"/>
                </a:lnTo>
                <a:lnTo>
                  <a:pt x="1942650" y="1523999"/>
                </a:lnTo>
                <a:lnTo>
                  <a:pt x="1913694" y="1485899"/>
                </a:lnTo>
                <a:lnTo>
                  <a:pt x="1884259" y="1447799"/>
                </a:lnTo>
                <a:close/>
              </a:path>
              <a:path w="4048125" h="3263900">
                <a:moveTo>
                  <a:pt x="3518848" y="3073399"/>
                </a:moveTo>
                <a:lnTo>
                  <a:pt x="3330434" y="3073399"/>
                </a:lnTo>
                <a:lnTo>
                  <a:pt x="3325794" y="3136899"/>
                </a:lnTo>
                <a:lnTo>
                  <a:pt x="3319998" y="3187699"/>
                </a:lnTo>
                <a:lnTo>
                  <a:pt x="3313057" y="3238499"/>
                </a:lnTo>
                <a:lnTo>
                  <a:pt x="3307950" y="3263900"/>
                </a:lnTo>
                <a:lnTo>
                  <a:pt x="3481667" y="3263900"/>
                </a:lnTo>
                <a:lnTo>
                  <a:pt x="3492958" y="3213099"/>
                </a:lnTo>
                <a:lnTo>
                  <a:pt x="3503271" y="3162299"/>
                </a:lnTo>
                <a:lnTo>
                  <a:pt x="3512598" y="3111499"/>
                </a:lnTo>
                <a:lnTo>
                  <a:pt x="3518848" y="3073399"/>
                </a:lnTo>
                <a:close/>
              </a:path>
              <a:path w="4048125" h="3263900">
                <a:moveTo>
                  <a:pt x="4047622" y="2514599"/>
                </a:moveTo>
                <a:lnTo>
                  <a:pt x="3912399" y="2514599"/>
                </a:lnTo>
                <a:lnTo>
                  <a:pt x="3899025" y="2565399"/>
                </a:lnTo>
                <a:lnTo>
                  <a:pt x="3884412" y="2603499"/>
                </a:lnTo>
                <a:lnTo>
                  <a:pt x="3868571" y="2654299"/>
                </a:lnTo>
                <a:lnTo>
                  <a:pt x="3851511" y="2705099"/>
                </a:lnTo>
                <a:lnTo>
                  <a:pt x="3833243" y="2755899"/>
                </a:lnTo>
                <a:lnTo>
                  <a:pt x="3813776" y="2806699"/>
                </a:lnTo>
                <a:lnTo>
                  <a:pt x="3793120" y="2844799"/>
                </a:lnTo>
                <a:lnTo>
                  <a:pt x="3771286" y="2895599"/>
                </a:lnTo>
                <a:lnTo>
                  <a:pt x="3748283" y="2933699"/>
                </a:lnTo>
                <a:lnTo>
                  <a:pt x="3724122" y="2984499"/>
                </a:lnTo>
                <a:lnTo>
                  <a:pt x="3698812" y="3022599"/>
                </a:lnTo>
                <a:lnTo>
                  <a:pt x="3672363" y="3073399"/>
                </a:lnTo>
                <a:lnTo>
                  <a:pt x="3644785" y="3111499"/>
                </a:lnTo>
                <a:lnTo>
                  <a:pt x="3616089" y="3162299"/>
                </a:lnTo>
                <a:lnTo>
                  <a:pt x="3586284" y="3200399"/>
                </a:lnTo>
                <a:lnTo>
                  <a:pt x="3555380" y="3238499"/>
                </a:lnTo>
                <a:lnTo>
                  <a:pt x="3529961" y="3263900"/>
                </a:lnTo>
                <a:lnTo>
                  <a:pt x="3808716" y="3263900"/>
                </a:lnTo>
                <a:lnTo>
                  <a:pt x="3851916" y="3200399"/>
                </a:lnTo>
                <a:lnTo>
                  <a:pt x="3875788" y="3162299"/>
                </a:lnTo>
                <a:lnTo>
                  <a:pt x="3898810" y="3124199"/>
                </a:lnTo>
                <a:lnTo>
                  <a:pt x="3920976" y="3086099"/>
                </a:lnTo>
                <a:lnTo>
                  <a:pt x="3942280" y="3047999"/>
                </a:lnTo>
                <a:lnTo>
                  <a:pt x="3962714" y="3009899"/>
                </a:lnTo>
                <a:lnTo>
                  <a:pt x="3982272" y="2971799"/>
                </a:lnTo>
                <a:lnTo>
                  <a:pt x="4000948" y="2920999"/>
                </a:lnTo>
                <a:lnTo>
                  <a:pt x="4018734" y="2882899"/>
                </a:lnTo>
                <a:lnTo>
                  <a:pt x="4035624" y="2844799"/>
                </a:lnTo>
                <a:lnTo>
                  <a:pt x="4047622" y="2806699"/>
                </a:lnTo>
                <a:lnTo>
                  <a:pt x="4047622" y="2514599"/>
                </a:lnTo>
                <a:close/>
              </a:path>
              <a:path w="4048125" h="3263900">
                <a:moveTo>
                  <a:pt x="3465471" y="2006599"/>
                </a:moveTo>
                <a:lnTo>
                  <a:pt x="3203637" y="2006599"/>
                </a:lnTo>
                <a:lnTo>
                  <a:pt x="3218388" y="2057399"/>
                </a:lnTo>
                <a:lnTo>
                  <a:pt x="3232229" y="2108199"/>
                </a:lnTo>
                <a:lnTo>
                  <a:pt x="3245169" y="2158999"/>
                </a:lnTo>
                <a:lnTo>
                  <a:pt x="3257216" y="2209799"/>
                </a:lnTo>
                <a:lnTo>
                  <a:pt x="3268380" y="2260599"/>
                </a:lnTo>
                <a:lnTo>
                  <a:pt x="3278670" y="2311399"/>
                </a:lnTo>
                <a:lnTo>
                  <a:pt x="3288094" y="2349499"/>
                </a:lnTo>
                <a:lnTo>
                  <a:pt x="3296663" y="2400299"/>
                </a:lnTo>
                <a:lnTo>
                  <a:pt x="3304384" y="2451099"/>
                </a:lnTo>
                <a:lnTo>
                  <a:pt x="3311267" y="2501899"/>
                </a:lnTo>
                <a:lnTo>
                  <a:pt x="3317322" y="2552699"/>
                </a:lnTo>
                <a:lnTo>
                  <a:pt x="3322556" y="2603499"/>
                </a:lnTo>
                <a:lnTo>
                  <a:pt x="3326980" y="2654299"/>
                </a:lnTo>
                <a:lnTo>
                  <a:pt x="3330602" y="2692399"/>
                </a:lnTo>
                <a:lnTo>
                  <a:pt x="3333431" y="2743199"/>
                </a:lnTo>
                <a:lnTo>
                  <a:pt x="3297687" y="2768599"/>
                </a:lnTo>
                <a:lnTo>
                  <a:pt x="3260996" y="2793999"/>
                </a:lnTo>
                <a:lnTo>
                  <a:pt x="3223361" y="2819399"/>
                </a:lnTo>
                <a:lnTo>
                  <a:pt x="3184788" y="2844799"/>
                </a:lnTo>
                <a:lnTo>
                  <a:pt x="3145282" y="2870199"/>
                </a:lnTo>
                <a:lnTo>
                  <a:pt x="3104847" y="2895599"/>
                </a:lnTo>
                <a:lnTo>
                  <a:pt x="3063487" y="2920999"/>
                </a:lnTo>
                <a:lnTo>
                  <a:pt x="3021208" y="2946399"/>
                </a:lnTo>
                <a:lnTo>
                  <a:pt x="2978014" y="2971799"/>
                </a:lnTo>
                <a:lnTo>
                  <a:pt x="2933909" y="2997199"/>
                </a:lnTo>
                <a:lnTo>
                  <a:pt x="2888899" y="3022599"/>
                </a:lnTo>
                <a:lnTo>
                  <a:pt x="2842988" y="3047999"/>
                </a:lnTo>
                <a:lnTo>
                  <a:pt x="2796180" y="3073399"/>
                </a:lnTo>
                <a:lnTo>
                  <a:pt x="2748481" y="3098799"/>
                </a:lnTo>
                <a:lnTo>
                  <a:pt x="2650425" y="3149599"/>
                </a:lnTo>
                <a:lnTo>
                  <a:pt x="3226681" y="3149599"/>
                </a:lnTo>
                <a:lnTo>
                  <a:pt x="3253304" y="3124199"/>
                </a:lnTo>
                <a:lnTo>
                  <a:pt x="3292326" y="3098799"/>
                </a:lnTo>
                <a:lnTo>
                  <a:pt x="3330434" y="3073399"/>
                </a:lnTo>
                <a:lnTo>
                  <a:pt x="3518848" y="3073399"/>
                </a:lnTo>
                <a:lnTo>
                  <a:pt x="3520932" y="3060699"/>
                </a:lnTo>
                <a:lnTo>
                  <a:pt x="3528266" y="3009899"/>
                </a:lnTo>
                <a:lnTo>
                  <a:pt x="3534594" y="2971799"/>
                </a:lnTo>
                <a:lnTo>
                  <a:pt x="3539908" y="2920999"/>
                </a:lnTo>
                <a:lnTo>
                  <a:pt x="3582232" y="2882899"/>
                </a:lnTo>
                <a:lnTo>
                  <a:pt x="3622863" y="2844799"/>
                </a:lnTo>
                <a:lnTo>
                  <a:pt x="3661801" y="2806699"/>
                </a:lnTo>
                <a:lnTo>
                  <a:pt x="3699047" y="2768599"/>
                </a:lnTo>
                <a:lnTo>
                  <a:pt x="3734600" y="2730499"/>
                </a:lnTo>
                <a:lnTo>
                  <a:pt x="3768461" y="2692399"/>
                </a:lnTo>
                <a:lnTo>
                  <a:pt x="3800631" y="2654299"/>
                </a:lnTo>
                <a:lnTo>
                  <a:pt x="3831109" y="2616199"/>
                </a:lnTo>
                <a:lnTo>
                  <a:pt x="3859897" y="2590799"/>
                </a:lnTo>
                <a:lnTo>
                  <a:pt x="3877961" y="2565399"/>
                </a:lnTo>
                <a:lnTo>
                  <a:pt x="3549649" y="2565399"/>
                </a:lnTo>
                <a:lnTo>
                  <a:pt x="3547172" y="2514599"/>
                </a:lnTo>
                <a:lnTo>
                  <a:pt x="3543770" y="2463799"/>
                </a:lnTo>
                <a:lnTo>
                  <a:pt x="3539445" y="2412999"/>
                </a:lnTo>
                <a:lnTo>
                  <a:pt x="3534198" y="2362199"/>
                </a:lnTo>
                <a:lnTo>
                  <a:pt x="3528030" y="2311399"/>
                </a:lnTo>
                <a:lnTo>
                  <a:pt x="3520943" y="2273299"/>
                </a:lnTo>
                <a:lnTo>
                  <a:pt x="3512938" y="2222499"/>
                </a:lnTo>
                <a:lnTo>
                  <a:pt x="3504015" y="2171699"/>
                </a:lnTo>
                <a:lnTo>
                  <a:pt x="3494178" y="2120899"/>
                </a:lnTo>
                <a:lnTo>
                  <a:pt x="3483425" y="2070099"/>
                </a:lnTo>
                <a:lnTo>
                  <a:pt x="3471760" y="2031999"/>
                </a:lnTo>
                <a:lnTo>
                  <a:pt x="3465471" y="2006599"/>
                </a:lnTo>
                <a:close/>
              </a:path>
              <a:path w="4048125" h="3263900">
                <a:moveTo>
                  <a:pt x="161998" y="2717799"/>
                </a:moveTo>
                <a:lnTo>
                  <a:pt x="159308" y="2717799"/>
                </a:lnTo>
                <a:lnTo>
                  <a:pt x="162808" y="2719459"/>
                </a:lnTo>
                <a:lnTo>
                  <a:pt x="161998" y="2717799"/>
                </a:lnTo>
                <a:close/>
              </a:path>
              <a:path w="4048125" h="3263900">
                <a:moveTo>
                  <a:pt x="113829" y="1485899"/>
                </a:moveTo>
                <a:lnTo>
                  <a:pt x="110159" y="1485899"/>
                </a:lnTo>
                <a:lnTo>
                  <a:pt x="126990" y="1523999"/>
                </a:lnTo>
                <a:lnTo>
                  <a:pt x="177751" y="1574799"/>
                </a:lnTo>
                <a:lnTo>
                  <a:pt x="211242" y="1600199"/>
                </a:lnTo>
                <a:lnTo>
                  <a:pt x="249850" y="1612899"/>
                </a:lnTo>
                <a:lnTo>
                  <a:pt x="293355" y="1625599"/>
                </a:lnTo>
                <a:lnTo>
                  <a:pt x="341537" y="1638299"/>
                </a:lnTo>
                <a:lnTo>
                  <a:pt x="394179" y="1650999"/>
                </a:lnTo>
                <a:lnTo>
                  <a:pt x="451060" y="1663699"/>
                </a:lnTo>
                <a:lnTo>
                  <a:pt x="576668" y="1663699"/>
                </a:lnTo>
                <a:lnTo>
                  <a:pt x="575485" y="1714499"/>
                </a:lnTo>
                <a:lnTo>
                  <a:pt x="575298" y="1765299"/>
                </a:lnTo>
                <a:lnTo>
                  <a:pt x="576108" y="1816099"/>
                </a:lnTo>
                <a:lnTo>
                  <a:pt x="577916" y="1866899"/>
                </a:lnTo>
                <a:lnTo>
                  <a:pt x="580721" y="1904999"/>
                </a:lnTo>
                <a:lnTo>
                  <a:pt x="584526" y="1955799"/>
                </a:lnTo>
                <a:lnTo>
                  <a:pt x="589330" y="2006599"/>
                </a:lnTo>
                <a:lnTo>
                  <a:pt x="595135" y="2057399"/>
                </a:lnTo>
                <a:lnTo>
                  <a:pt x="601940" y="2108199"/>
                </a:lnTo>
                <a:lnTo>
                  <a:pt x="609748" y="2158999"/>
                </a:lnTo>
                <a:lnTo>
                  <a:pt x="618558" y="2209799"/>
                </a:lnTo>
                <a:lnTo>
                  <a:pt x="628371" y="2273299"/>
                </a:lnTo>
                <a:lnTo>
                  <a:pt x="639189" y="2324099"/>
                </a:lnTo>
                <a:lnTo>
                  <a:pt x="651011" y="2374899"/>
                </a:lnTo>
                <a:lnTo>
                  <a:pt x="663839" y="2425699"/>
                </a:lnTo>
                <a:lnTo>
                  <a:pt x="677673" y="2476499"/>
                </a:lnTo>
                <a:lnTo>
                  <a:pt x="692514" y="2527299"/>
                </a:lnTo>
                <a:lnTo>
                  <a:pt x="708362" y="2578099"/>
                </a:lnTo>
                <a:lnTo>
                  <a:pt x="725220" y="2628899"/>
                </a:lnTo>
                <a:lnTo>
                  <a:pt x="650447" y="2628899"/>
                </a:lnTo>
                <a:lnTo>
                  <a:pt x="579165" y="2641599"/>
                </a:lnTo>
                <a:lnTo>
                  <a:pt x="1929843" y="2641599"/>
                </a:lnTo>
                <a:lnTo>
                  <a:pt x="1981118" y="2628899"/>
                </a:lnTo>
                <a:lnTo>
                  <a:pt x="2032556" y="2603499"/>
                </a:lnTo>
                <a:lnTo>
                  <a:pt x="2084132" y="2590799"/>
                </a:lnTo>
                <a:lnTo>
                  <a:pt x="985430" y="2590799"/>
                </a:lnTo>
                <a:lnTo>
                  <a:pt x="965749" y="2539999"/>
                </a:lnTo>
                <a:lnTo>
                  <a:pt x="946809" y="2489199"/>
                </a:lnTo>
                <a:lnTo>
                  <a:pt x="928603" y="2438399"/>
                </a:lnTo>
                <a:lnTo>
                  <a:pt x="911123" y="2387599"/>
                </a:lnTo>
                <a:lnTo>
                  <a:pt x="894360" y="2349499"/>
                </a:lnTo>
                <a:lnTo>
                  <a:pt x="878307" y="2298699"/>
                </a:lnTo>
                <a:lnTo>
                  <a:pt x="862955" y="2247899"/>
                </a:lnTo>
                <a:lnTo>
                  <a:pt x="848296" y="2197099"/>
                </a:lnTo>
                <a:lnTo>
                  <a:pt x="834322" y="2146299"/>
                </a:lnTo>
                <a:lnTo>
                  <a:pt x="821025" y="2095499"/>
                </a:lnTo>
                <a:lnTo>
                  <a:pt x="808397" y="2044699"/>
                </a:lnTo>
                <a:lnTo>
                  <a:pt x="796431" y="2006599"/>
                </a:lnTo>
                <a:lnTo>
                  <a:pt x="785117" y="1955799"/>
                </a:lnTo>
                <a:lnTo>
                  <a:pt x="774447" y="1904999"/>
                </a:lnTo>
                <a:lnTo>
                  <a:pt x="764415" y="1854199"/>
                </a:lnTo>
                <a:lnTo>
                  <a:pt x="755011" y="1803399"/>
                </a:lnTo>
                <a:lnTo>
                  <a:pt x="746228" y="1752599"/>
                </a:lnTo>
                <a:lnTo>
                  <a:pt x="738057" y="1701799"/>
                </a:lnTo>
                <a:lnTo>
                  <a:pt x="730490" y="1650999"/>
                </a:lnTo>
                <a:lnTo>
                  <a:pt x="815754" y="1650999"/>
                </a:lnTo>
                <a:lnTo>
                  <a:pt x="859777" y="1638299"/>
                </a:lnTo>
                <a:lnTo>
                  <a:pt x="904674" y="1638299"/>
                </a:lnTo>
                <a:lnTo>
                  <a:pt x="996939" y="1612899"/>
                </a:lnTo>
                <a:lnTo>
                  <a:pt x="1044228" y="1612899"/>
                </a:lnTo>
                <a:lnTo>
                  <a:pt x="1393228" y="1523999"/>
                </a:lnTo>
                <a:lnTo>
                  <a:pt x="304416" y="1523999"/>
                </a:lnTo>
                <a:lnTo>
                  <a:pt x="257817" y="1511299"/>
                </a:lnTo>
                <a:lnTo>
                  <a:pt x="215194" y="1511299"/>
                </a:lnTo>
                <a:lnTo>
                  <a:pt x="176811" y="1498599"/>
                </a:lnTo>
                <a:lnTo>
                  <a:pt x="142935" y="1498599"/>
                </a:lnTo>
                <a:lnTo>
                  <a:pt x="113829" y="1485899"/>
                </a:lnTo>
                <a:close/>
              </a:path>
              <a:path w="4048125" h="3263900">
                <a:moveTo>
                  <a:pt x="2135821" y="2565399"/>
                </a:moveTo>
                <a:lnTo>
                  <a:pt x="1070248" y="2565399"/>
                </a:lnTo>
                <a:lnTo>
                  <a:pt x="985430" y="2590799"/>
                </a:lnTo>
                <a:lnTo>
                  <a:pt x="2084132" y="2590799"/>
                </a:lnTo>
                <a:lnTo>
                  <a:pt x="2135821" y="2565399"/>
                </a:lnTo>
                <a:close/>
              </a:path>
              <a:path w="4048125" h="3263900">
                <a:moveTo>
                  <a:pt x="4002295" y="1244599"/>
                </a:moveTo>
                <a:lnTo>
                  <a:pt x="3815485" y="1244599"/>
                </a:lnTo>
                <a:lnTo>
                  <a:pt x="3835267" y="1295399"/>
                </a:lnTo>
                <a:lnTo>
                  <a:pt x="3853660" y="1333499"/>
                </a:lnTo>
                <a:lnTo>
                  <a:pt x="3870671" y="1384299"/>
                </a:lnTo>
                <a:lnTo>
                  <a:pt x="3886305" y="1435099"/>
                </a:lnTo>
                <a:lnTo>
                  <a:pt x="3900569" y="1485899"/>
                </a:lnTo>
                <a:lnTo>
                  <a:pt x="3913469" y="1536699"/>
                </a:lnTo>
                <a:lnTo>
                  <a:pt x="3925011" y="1574799"/>
                </a:lnTo>
                <a:lnTo>
                  <a:pt x="3935201" y="1625599"/>
                </a:lnTo>
                <a:lnTo>
                  <a:pt x="3944047" y="1663699"/>
                </a:lnTo>
                <a:lnTo>
                  <a:pt x="3951553" y="1714499"/>
                </a:lnTo>
                <a:lnTo>
                  <a:pt x="3955975" y="1752599"/>
                </a:lnTo>
                <a:lnTo>
                  <a:pt x="3957707" y="1790699"/>
                </a:lnTo>
                <a:lnTo>
                  <a:pt x="3956765" y="1828799"/>
                </a:lnTo>
                <a:lnTo>
                  <a:pt x="3953169" y="1879599"/>
                </a:lnTo>
                <a:lnTo>
                  <a:pt x="3946938" y="1917699"/>
                </a:lnTo>
                <a:lnTo>
                  <a:pt x="3938088" y="1955799"/>
                </a:lnTo>
                <a:lnTo>
                  <a:pt x="3926640" y="2006599"/>
                </a:lnTo>
                <a:lnTo>
                  <a:pt x="3912611" y="2044699"/>
                </a:lnTo>
                <a:lnTo>
                  <a:pt x="3896019" y="2082799"/>
                </a:lnTo>
                <a:lnTo>
                  <a:pt x="3876883" y="2133599"/>
                </a:lnTo>
                <a:lnTo>
                  <a:pt x="3855222" y="2171699"/>
                </a:lnTo>
                <a:lnTo>
                  <a:pt x="3831053" y="2209799"/>
                </a:lnTo>
                <a:lnTo>
                  <a:pt x="3804396" y="2260599"/>
                </a:lnTo>
                <a:lnTo>
                  <a:pt x="3775268" y="2298699"/>
                </a:lnTo>
                <a:lnTo>
                  <a:pt x="3743688" y="2349499"/>
                </a:lnTo>
                <a:lnTo>
                  <a:pt x="3709674" y="2387599"/>
                </a:lnTo>
                <a:lnTo>
                  <a:pt x="3673245" y="2425699"/>
                </a:lnTo>
                <a:lnTo>
                  <a:pt x="3634418" y="2476499"/>
                </a:lnTo>
                <a:lnTo>
                  <a:pt x="3593214" y="2514599"/>
                </a:lnTo>
                <a:lnTo>
                  <a:pt x="3549649" y="2565399"/>
                </a:lnTo>
                <a:lnTo>
                  <a:pt x="3877961" y="2565399"/>
                </a:lnTo>
                <a:lnTo>
                  <a:pt x="3886993" y="2552699"/>
                </a:lnTo>
                <a:lnTo>
                  <a:pt x="3912399" y="2514599"/>
                </a:lnTo>
                <a:lnTo>
                  <a:pt x="4047622" y="2514599"/>
                </a:lnTo>
                <a:lnTo>
                  <a:pt x="4047622" y="1358899"/>
                </a:lnTo>
                <a:lnTo>
                  <a:pt x="4046528" y="1346199"/>
                </a:lnTo>
                <a:lnTo>
                  <a:pt x="4028972" y="1308099"/>
                </a:lnTo>
                <a:lnTo>
                  <a:pt x="4013295" y="1269999"/>
                </a:lnTo>
                <a:lnTo>
                  <a:pt x="4002295" y="1244599"/>
                </a:lnTo>
                <a:close/>
              </a:path>
              <a:path w="4048125" h="3263900">
                <a:moveTo>
                  <a:pt x="2872264" y="927099"/>
                </a:moveTo>
                <a:lnTo>
                  <a:pt x="2595587" y="927099"/>
                </a:lnTo>
                <a:lnTo>
                  <a:pt x="2630010" y="965199"/>
                </a:lnTo>
                <a:lnTo>
                  <a:pt x="2663536" y="1003299"/>
                </a:lnTo>
                <a:lnTo>
                  <a:pt x="2696169" y="1041399"/>
                </a:lnTo>
                <a:lnTo>
                  <a:pt x="2727916" y="1079499"/>
                </a:lnTo>
                <a:lnTo>
                  <a:pt x="2758781" y="1117599"/>
                </a:lnTo>
                <a:lnTo>
                  <a:pt x="2788771" y="1168399"/>
                </a:lnTo>
                <a:lnTo>
                  <a:pt x="2817890" y="1206499"/>
                </a:lnTo>
                <a:lnTo>
                  <a:pt x="2846145" y="1244599"/>
                </a:lnTo>
                <a:lnTo>
                  <a:pt x="2873540" y="1282699"/>
                </a:lnTo>
                <a:lnTo>
                  <a:pt x="2900082" y="1333499"/>
                </a:lnTo>
                <a:lnTo>
                  <a:pt x="2925776" y="1371599"/>
                </a:lnTo>
                <a:lnTo>
                  <a:pt x="2950628" y="1409699"/>
                </a:lnTo>
                <a:lnTo>
                  <a:pt x="2974642" y="1460499"/>
                </a:lnTo>
                <a:lnTo>
                  <a:pt x="2997825" y="1498599"/>
                </a:lnTo>
                <a:lnTo>
                  <a:pt x="3020182" y="1549399"/>
                </a:lnTo>
                <a:lnTo>
                  <a:pt x="3041718" y="1587499"/>
                </a:lnTo>
                <a:lnTo>
                  <a:pt x="3062440" y="1638299"/>
                </a:lnTo>
                <a:lnTo>
                  <a:pt x="3082352" y="1676399"/>
                </a:lnTo>
                <a:lnTo>
                  <a:pt x="3047500" y="1701799"/>
                </a:lnTo>
                <a:lnTo>
                  <a:pt x="3011591" y="1727199"/>
                </a:lnTo>
                <a:lnTo>
                  <a:pt x="2974631" y="1752599"/>
                </a:lnTo>
                <a:lnTo>
                  <a:pt x="2936626" y="1790699"/>
                </a:lnTo>
                <a:lnTo>
                  <a:pt x="2897581" y="1816099"/>
                </a:lnTo>
                <a:lnTo>
                  <a:pt x="2857503" y="1841499"/>
                </a:lnTo>
                <a:lnTo>
                  <a:pt x="2816398" y="1866899"/>
                </a:lnTo>
                <a:lnTo>
                  <a:pt x="2774271" y="1892299"/>
                </a:lnTo>
                <a:lnTo>
                  <a:pt x="2731129" y="1917699"/>
                </a:lnTo>
                <a:lnTo>
                  <a:pt x="2686977" y="1943099"/>
                </a:lnTo>
                <a:lnTo>
                  <a:pt x="2641821" y="1968499"/>
                </a:lnTo>
                <a:lnTo>
                  <a:pt x="2595667" y="2006599"/>
                </a:lnTo>
                <a:lnTo>
                  <a:pt x="2548520" y="2031999"/>
                </a:lnTo>
                <a:lnTo>
                  <a:pt x="2500388" y="2057399"/>
                </a:lnTo>
                <a:lnTo>
                  <a:pt x="2451275" y="2082799"/>
                </a:lnTo>
                <a:lnTo>
                  <a:pt x="2401188" y="2108199"/>
                </a:lnTo>
                <a:lnTo>
                  <a:pt x="2298115" y="2158999"/>
                </a:lnTo>
                <a:lnTo>
                  <a:pt x="2971193" y="2158999"/>
                </a:lnTo>
                <a:lnTo>
                  <a:pt x="3011986" y="2133599"/>
                </a:lnTo>
                <a:lnTo>
                  <a:pt x="3051980" y="2108199"/>
                </a:lnTo>
                <a:lnTo>
                  <a:pt x="3091159" y="2082799"/>
                </a:lnTo>
                <a:lnTo>
                  <a:pt x="3129506" y="2057399"/>
                </a:lnTo>
                <a:lnTo>
                  <a:pt x="3167004" y="2031999"/>
                </a:lnTo>
                <a:lnTo>
                  <a:pt x="3203637" y="2006599"/>
                </a:lnTo>
                <a:lnTo>
                  <a:pt x="3465471" y="2006599"/>
                </a:lnTo>
                <a:lnTo>
                  <a:pt x="3459183" y="1981199"/>
                </a:lnTo>
                <a:lnTo>
                  <a:pt x="3445695" y="1930399"/>
                </a:lnTo>
                <a:lnTo>
                  <a:pt x="3431299" y="1879599"/>
                </a:lnTo>
                <a:lnTo>
                  <a:pt x="3415994" y="1828799"/>
                </a:lnTo>
                <a:lnTo>
                  <a:pt x="3465076" y="1790699"/>
                </a:lnTo>
                <a:lnTo>
                  <a:pt x="3511299" y="1752599"/>
                </a:lnTo>
                <a:lnTo>
                  <a:pt x="3554582" y="1701799"/>
                </a:lnTo>
                <a:lnTo>
                  <a:pt x="3594845" y="1663699"/>
                </a:lnTo>
                <a:lnTo>
                  <a:pt x="3632009" y="1612899"/>
                </a:lnTo>
                <a:lnTo>
                  <a:pt x="3665992" y="1574799"/>
                </a:lnTo>
                <a:lnTo>
                  <a:pt x="3696714" y="1536699"/>
                </a:lnTo>
                <a:lnTo>
                  <a:pt x="3714969" y="1511299"/>
                </a:lnTo>
                <a:lnTo>
                  <a:pt x="3279685" y="1511299"/>
                </a:lnTo>
                <a:lnTo>
                  <a:pt x="3257560" y="1460499"/>
                </a:lnTo>
                <a:lnTo>
                  <a:pt x="3234552" y="1422399"/>
                </a:lnTo>
                <a:lnTo>
                  <a:pt x="3210661" y="1371599"/>
                </a:lnTo>
                <a:lnTo>
                  <a:pt x="3185886" y="1333499"/>
                </a:lnTo>
                <a:lnTo>
                  <a:pt x="3160227" y="1295399"/>
                </a:lnTo>
                <a:lnTo>
                  <a:pt x="3133685" y="1257299"/>
                </a:lnTo>
                <a:lnTo>
                  <a:pt x="3106259" y="1206499"/>
                </a:lnTo>
                <a:lnTo>
                  <a:pt x="3077949" y="1168399"/>
                </a:lnTo>
                <a:lnTo>
                  <a:pt x="3048754" y="1130299"/>
                </a:lnTo>
                <a:lnTo>
                  <a:pt x="3018676" y="1092199"/>
                </a:lnTo>
                <a:lnTo>
                  <a:pt x="2987713" y="1054099"/>
                </a:lnTo>
                <a:lnTo>
                  <a:pt x="2955865" y="1015999"/>
                </a:lnTo>
                <a:lnTo>
                  <a:pt x="2923133" y="977899"/>
                </a:lnTo>
                <a:lnTo>
                  <a:pt x="2889515" y="939799"/>
                </a:lnTo>
                <a:lnTo>
                  <a:pt x="2872264" y="927099"/>
                </a:lnTo>
                <a:close/>
              </a:path>
              <a:path w="4048125" h="3263900">
                <a:moveTo>
                  <a:pt x="684884" y="1104899"/>
                </a:moveTo>
                <a:lnTo>
                  <a:pt x="672756" y="1104899"/>
                </a:lnTo>
                <a:lnTo>
                  <a:pt x="657720" y="1142999"/>
                </a:lnTo>
                <a:lnTo>
                  <a:pt x="643964" y="1193799"/>
                </a:lnTo>
                <a:lnTo>
                  <a:pt x="631477" y="1244599"/>
                </a:lnTo>
                <a:lnTo>
                  <a:pt x="620251" y="1295399"/>
                </a:lnTo>
                <a:lnTo>
                  <a:pt x="610276" y="1346199"/>
                </a:lnTo>
                <a:lnTo>
                  <a:pt x="601543" y="1396999"/>
                </a:lnTo>
                <a:lnTo>
                  <a:pt x="594044" y="1447799"/>
                </a:lnTo>
                <a:lnTo>
                  <a:pt x="587767" y="1498599"/>
                </a:lnTo>
                <a:lnTo>
                  <a:pt x="525267" y="1511299"/>
                </a:lnTo>
                <a:lnTo>
                  <a:pt x="465416" y="1511299"/>
                </a:lnTo>
                <a:lnTo>
                  <a:pt x="408481" y="1523999"/>
                </a:lnTo>
                <a:lnTo>
                  <a:pt x="1393228" y="1523999"/>
                </a:lnTo>
                <a:lnTo>
                  <a:pt x="1445187" y="1498599"/>
                </a:lnTo>
                <a:lnTo>
                  <a:pt x="1497555" y="1485899"/>
                </a:lnTo>
                <a:lnTo>
                  <a:pt x="708710" y="1485899"/>
                </a:lnTo>
                <a:lnTo>
                  <a:pt x="703876" y="1435099"/>
                </a:lnTo>
                <a:lnTo>
                  <a:pt x="699583" y="1384299"/>
                </a:lnTo>
                <a:lnTo>
                  <a:pt x="695824" y="1333499"/>
                </a:lnTo>
                <a:lnTo>
                  <a:pt x="692596" y="1295399"/>
                </a:lnTo>
                <a:lnTo>
                  <a:pt x="689893" y="1244599"/>
                </a:lnTo>
                <a:lnTo>
                  <a:pt x="687710" y="1193799"/>
                </a:lnTo>
                <a:lnTo>
                  <a:pt x="686042" y="1142999"/>
                </a:lnTo>
                <a:lnTo>
                  <a:pt x="684884" y="1104899"/>
                </a:lnTo>
                <a:close/>
              </a:path>
              <a:path w="4048125" h="3263900">
                <a:moveTo>
                  <a:pt x="3199030" y="317499"/>
                </a:moveTo>
                <a:lnTo>
                  <a:pt x="3004806" y="317499"/>
                </a:lnTo>
                <a:lnTo>
                  <a:pt x="3089104" y="368299"/>
                </a:lnTo>
                <a:lnTo>
                  <a:pt x="3130292" y="406399"/>
                </a:lnTo>
                <a:lnTo>
                  <a:pt x="3170808" y="431799"/>
                </a:lnTo>
                <a:lnTo>
                  <a:pt x="3210630" y="457199"/>
                </a:lnTo>
                <a:lnTo>
                  <a:pt x="3249733" y="495299"/>
                </a:lnTo>
                <a:lnTo>
                  <a:pt x="3288093" y="520699"/>
                </a:lnTo>
                <a:lnTo>
                  <a:pt x="3325689" y="558799"/>
                </a:lnTo>
                <a:lnTo>
                  <a:pt x="3362496" y="584199"/>
                </a:lnTo>
                <a:lnTo>
                  <a:pt x="3398490" y="622299"/>
                </a:lnTo>
                <a:lnTo>
                  <a:pt x="3433649" y="660399"/>
                </a:lnTo>
                <a:lnTo>
                  <a:pt x="3467949" y="698499"/>
                </a:lnTo>
                <a:lnTo>
                  <a:pt x="3501366" y="736599"/>
                </a:lnTo>
                <a:lnTo>
                  <a:pt x="3533878" y="774699"/>
                </a:lnTo>
                <a:lnTo>
                  <a:pt x="3565460" y="812799"/>
                </a:lnTo>
                <a:lnTo>
                  <a:pt x="3593644" y="876299"/>
                </a:lnTo>
                <a:lnTo>
                  <a:pt x="3604676" y="939799"/>
                </a:lnTo>
                <a:lnTo>
                  <a:pt x="3603857" y="977899"/>
                </a:lnTo>
                <a:lnTo>
                  <a:pt x="3598866" y="1015999"/>
                </a:lnTo>
                <a:lnTo>
                  <a:pt x="3589742" y="1054099"/>
                </a:lnTo>
                <a:lnTo>
                  <a:pt x="3576523" y="1092199"/>
                </a:lnTo>
                <a:lnTo>
                  <a:pt x="3559249" y="1130299"/>
                </a:lnTo>
                <a:lnTo>
                  <a:pt x="3537957" y="1181099"/>
                </a:lnTo>
                <a:lnTo>
                  <a:pt x="3512687" y="1219199"/>
                </a:lnTo>
                <a:lnTo>
                  <a:pt x="3483477" y="1269999"/>
                </a:lnTo>
                <a:lnTo>
                  <a:pt x="3450366" y="1320799"/>
                </a:lnTo>
                <a:lnTo>
                  <a:pt x="3413393" y="1358899"/>
                </a:lnTo>
                <a:lnTo>
                  <a:pt x="3372596" y="1409699"/>
                </a:lnTo>
                <a:lnTo>
                  <a:pt x="3328013" y="1460499"/>
                </a:lnTo>
                <a:lnTo>
                  <a:pt x="3279685" y="1511299"/>
                </a:lnTo>
                <a:lnTo>
                  <a:pt x="3714969" y="1511299"/>
                </a:lnTo>
                <a:lnTo>
                  <a:pt x="3724096" y="1498599"/>
                </a:lnTo>
                <a:lnTo>
                  <a:pt x="3748056" y="1447799"/>
                </a:lnTo>
                <a:lnTo>
                  <a:pt x="3768516" y="1409699"/>
                </a:lnTo>
                <a:lnTo>
                  <a:pt x="3785394" y="1371599"/>
                </a:lnTo>
                <a:lnTo>
                  <a:pt x="3798610" y="1346199"/>
                </a:lnTo>
                <a:lnTo>
                  <a:pt x="3808084" y="1308099"/>
                </a:lnTo>
                <a:lnTo>
                  <a:pt x="3813736" y="1269999"/>
                </a:lnTo>
                <a:lnTo>
                  <a:pt x="3815485" y="1244599"/>
                </a:lnTo>
                <a:lnTo>
                  <a:pt x="4002295" y="1244599"/>
                </a:lnTo>
                <a:lnTo>
                  <a:pt x="3979484" y="1193799"/>
                </a:lnTo>
                <a:lnTo>
                  <a:pt x="3961368" y="1155699"/>
                </a:lnTo>
                <a:lnTo>
                  <a:pt x="3942456" y="1117599"/>
                </a:lnTo>
                <a:lnTo>
                  <a:pt x="3922757" y="1079499"/>
                </a:lnTo>
                <a:lnTo>
                  <a:pt x="3902278" y="1041399"/>
                </a:lnTo>
                <a:lnTo>
                  <a:pt x="3881029" y="1015999"/>
                </a:lnTo>
                <a:lnTo>
                  <a:pt x="3859018" y="977899"/>
                </a:lnTo>
                <a:lnTo>
                  <a:pt x="3836253" y="939799"/>
                </a:lnTo>
                <a:lnTo>
                  <a:pt x="3812742" y="901699"/>
                </a:lnTo>
                <a:lnTo>
                  <a:pt x="3788495" y="876299"/>
                </a:lnTo>
                <a:lnTo>
                  <a:pt x="3763520" y="838199"/>
                </a:lnTo>
                <a:lnTo>
                  <a:pt x="3737824" y="800099"/>
                </a:lnTo>
                <a:lnTo>
                  <a:pt x="3711417" y="774699"/>
                </a:lnTo>
                <a:lnTo>
                  <a:pt x="3684307" y="736599"/>
                </a:lnTo>
                <a:lnTo>
                  <a:pt x="3656502" y="698499"/>
                </a:lnTo>
                <a:lnTo>
                  <a:pt x="3628011" y="673099"/>
                </a:lnTo>
                <a:lnTo>
                  <a:pt x="3598843" y="634999"/>
                </a:lnTo>
                <a:lnTo>
                  <a:pt x="3569005" y="609599"/>
                </a:lnTo>
                <a:lnTo>
                  <a:pt x="3538506" y="584199"/>
                </a:lnTo>
                <a:lnTo>
                  <a:pt x="3507355" y="546099"/>
                </a:lnTo>
                <a:lnTo>
                  <a:pt x="3475559" y="520699"/>
                </a:lnTo>
                <a:lnTo>
                  <a:pt x="3443129" y="495299"/>
                </a:lnTo>
                <a:lnTo>
                  <a:pt x="3410071" y="469899"/>
                </a:lnTo>
                <a:lnTo>
                  <a:pt x="3376395" y="444499"/>
                </a:lnTo>
                <a:lnTo>
                  <a:pt x="3342108" y="406399"/>
                </a:lnTo>
                <a:lnTo>
                  <a:pt x="3307220" y="380999"/>
                </a:lnTo>
                <a:lnTo>
                  <a:pt x="3271739" y="355599"/>
                </a:lnTo>
                <a:lnTo>
                  <a:pt x="3235672" y="342899"/>
                </a:lnTo>
                <a:lnTo>
                  <a:pt x="3199030" y="317499"/>
                </a:lnTo>
                <a:close/>
              </a:path>
              <a:path w="4048125" h="3263900">
                <a:moveTo>
                  <a:pt x="1041450" y="622299"/>
                </a:moveTo>
                <a:lnTo>
                  <a:pt x="1033195" y="634999"/>
                </a:lnTo>
                <a:lnTo>
                  <a:pt x="1066150" y="673099"/>
                </a:lnTo>
                <a:lnTo>
                  <a:pt x="1098727" y="711199"/>
                </a:lnTo>
                <a:lnTo>
                  <a:pt x="1130930" y="749299"/>
                </a:lnTo>
                <a:lnTo>
                  <a:pt x="1162768" y="787399"/>
                </a:lnTo>
                <a:lnTo>
                  <a:pt x="1194245" y="825499"/>
                </a:lnTo>
                <a:lnTo>
                  <a:pt x="1225367" y="876299"/>
                </a:lnTo>
                <a:lnTo>
                  <a:pt x="1256142" y="914399"/>
                </a:lnTo>
                <a:lnTo>
                  <a:pt x="1286574" y="952499"/>
                </a:lnTo>
                <a:lnTo>
                  <a:pt x="1316671" y="1003299"/>
                </a:lnTo>
                <a:lnTo>
                  <a:pt x="1346439" y="1041399"/>
                </a:lnTo>
                <a:lnTo>
                  <a:pt x="1375882" y="1079499"/>
                </a:lnTo>
                <a:lnTo>
                  <a:pt x="1405009" y="1130299"/>
                </a:lnTo>
                <a:lnTo>
                  <a:pt x="1433825" y="1168399"/>
                </a:lnTo>
                <a:lnTo>
                  <a:pt x="1462335" y="1219199"/>
                </a:lnTo>
                <a:lnTo>
                  <a:pt x="1490547" y="1257299"/>
                </a:lnTo>
                <a:lnTo>
                  <a:pt x="1481593" y="1257299"/>
                </a:lnTo>
                <a:lnTo>
                  <a:pt x="1477009" y="1269999"/>
                </a:lnTo>
                <a:lnTo>
                  <a:pt x="1428643" y="1282699"/>
                </a:lnTo>
                <a:lnTo>
                  <a:pt x="1379973" y="1308099"/>
                </a:lnTo>
                <a:lnTo>
                  <a:pt x="1282022" y="1333499"/>
                </a:lnTo>
                <a:lnTo>
                  <a:pt x="1232891" y="1358899"/>
                </a:lnTo>
                <a:lnTo>
                  <a:pt x="799549" y="1473199"/>
                </a:lnTo>
                <a:lnTo>
                  <a:pt x="753756" y="1473199"/>
                </a:lnTo>
                <a:lnTo>
                  <a:pt x="708710" y="1485899"/>
                </a:lnTo>
                <a:lnTo>
                  <a:pt x="1497555" y="1485899"/>
                </a:lnTo>
                <a:lnTo>
                  <a:pt x="1550292" y="1473199"/>
                </a:lnTo>
                <a:lnTo>
                  <a:pt x="1603361" y="1447799"/>
                </a:lnTo>
                <a:lnTo>
                  <a:pt x="1884259" y="1447799"/>
                </a:lnTo>
                <a:lnTo>
                  <a:pt x="1854343" y="1396999"/>
                </a:lnTo>
                <a:lnTo>
                  <a:pt x="1823947" y="1358899"/>
                </a:lnTo>
                <a:lnTo>
                  <a:pt x="1876273" y="1333499"/>
                </a:lnTo>
                <a:lnTo>
                  <a:pt x="1927917" y="1320799"/>
                </a:lnTo>
                <a:lnTo>
                  <a:pt x="2029012" y="1269999"/>
                </a:lnTo>
                <a:lnTo>
                  <a:pt x="2126935" y="1219199"/>
                </a:lnTo>
                <a:lnTo>
                  <a:pt x="2174615" y="1193799"/>
                </a:lnTo>
                <a:lnTo>
                  <a:pt x="2198003" y="1181099"/>
                </a:lnTo>
                <a:lnTo>
                  <a:pt x="1675167" y="1181099"/>
                </a:lnTo>
                <a:lnTo>
                  <a:pt x="1641840" y="1142999"/>
                </a:lnTo>
                <a:lnTo>
                  <a:pt x="1608029" y="1104899"/>
                </a:lnTo>
                <a:lnTo>
                  <a:pt x="1573730" y="1066799"/>
                </a:lnTo>
                <a:lnTo>
                  <a:pt x="1538943" y="1028699"/>
                </a:lnTo>
                <a:lnTo>
                  <a:pt x="1503665" y="990599"/>
                </a:lnTo>
                <a:lnTo>
                  <a:pt x="1467895" y="965199"/>
                </a:lnTo>
                <a:lnTo>
                  <a:pt x="1431631" y="927099"/>
                </a:lnTo>
                <a:lnTo>
                  <a:pt x="1394872" y="888999"/>
                </a:lnTo>
                <a:lnTo>
                  <a:pt x="1357615" y="863599"/>
                </a:lnTo>
                <a:lnTo>
                  <a:pt x="1319859" y="825499"/>
                </a:lnTo>
                <a:lnTo>
                  <a:pt x="1281602" y="800099"/>
                </a:lnTo>
                <a:lnTo>
                  <a:pt x="1242843" y="761999"/>
                </a:lnTo>
                <a:lnTo>
                  <a:pt x="1163810" y="711199"/>
                </a:lnTo>
                <a:lnTo>
                  <a:pt x="1123533" y="685799"/>
                </a:lnTo>
                <a:lnTo>
                  <a:pt x="1082747" y="647699"/>
                </a:lnTo>
                <a:lnTo>
                  <a:pt x="1041450" y="622299"/>
                </a:lnTo>
                <a:close/>
              </a:path>
              <a:path w="4048125" h="3263900">
                <a:moveTo>
                  <a:pt x="1265592" y="215899"/>
                </a:moveTo>
                <a:lnTo>
                  <a:pt x="1263750" y="228599"/>
                </a:lnTo>
                <a:lnTo>
                  <a:pt x="1475968" y="279399"/>
                </a:lnTo>
                <a:lnTo>
                  <a:pt x="1675087" y="330199"/>
                </a:lnTo>
                <a:lnTo>
                  <a:pt x="1722856" y="355599"/>
                </a:lnTo>
                <a:lnTo>
                  <a:pt x="1769831" y="368299"/>
                </a:lnTo>
                <a:lnTo>
                  <a:pt x="1816017" y="393699"/>
                </a:lnTo>
                <a:lnTo>
                  <a:pt x="1861417" y="406399"/>
                </a:lnTo>
                <a:lnTo>
                  <a:pt x="1906038" y="431799"/>
                </a:lnTo>
                <a:lnTo>
                  <a:pt x="1949883" y="444499"/>
                </a:lnTo>
                <a:lnTo>
                  <a:pt x="1992959" y="469899"/>
                </a:lnTo>
                <a:lnTo>
                  <a:pt x="2035269" y="495299"/>
                </a:lnTo>
                <a:lnTo>
                  <a:pt x="2076818" y="520699"/>
                </a:lnTo>
                <a:lnTo>
                  <a:pt x="2117612" y="546099"/>
                </a:lnTo>
                <a:lnTo>
                  <a:pt x="2157655" y="571499"/>
                </a:lnTo>
                <a:lnTo>
                  <a:pt x="2196952" y="596899"/>
                </a:lnTo>
                <a:lnTo>
                  <a:pt x="2235508" y="622299"/>
                </a:lnTo>
                <a:lnTo>
                  <a:pt x="2273327" y="647699"/>
                </a:lnTo>
                <a:lnTo>
                  <a:pt x="2310416" y="673099"/>
                </a:lnTo>
                <a:lnTo>
                  <a:pt x="2346777" y="698499"/>
                </a:lnTo>
                <a:lnTo>
                  <a:pt x="2382417" y="723899"/>
                </a:lnTo>
                <a:lnTo>
                  <a:pt x="2349866" y="761999"/>
                </a:lnTo>
                <a:lnTo>
                  <a:pt x="2316058" y="787399"/>
                </a:lnTo>
                <a:lnTo>
                  <a:pt x="2281019" y="812799"/>
                </a:lnTo>
                <a:lnTo>
                  <a:pt x="2244773" y="838199"/>
                </a:lnTo>
                <a:lnTo>
                  <a:pt x="2207346" y="863599"/>
                </a:lnTo>
                <a:lnTo>
                  <a:pt x="2168762" y="888999"/>
                </a:lnTo>
                <a:lnTo>
                  <a:pt x="2129046" y="927099"/>
                </a:lnTo>
                <a:lnTo>
                  <a:pt x="2088224" y="952499"/>
                </a:lnTo>
                <a:lnTo>
                  <a:pt x="2046321" y="977899"/>
                </a:lnTo>
                <a:lnTo>
                  <a:pt x="2003361" y="1003299"/>
                </a:lnTo>
                <a:lnTo>
                  <a:pt x="1959370" y="1028699"/>
                </a:lnTo>
                <a:lnTo>
                  <a:pt x="1914373" y="1054099"/>
                </a:lnTo>
                <a:lnTo>
                  <a:pt x="1868394" y="1079499"/>
                </a:lnTo>
                <a:lnTo>
                  <a:pt x="1821459" y="1104899"/>
                </a:lnTo>
                <a:lnTo>
                  <a:pt x="1773593" y="1130299"/>
                </a:lnTo>
                <a:lnTo>
                  <a:pt x="1675167" y="1181099"/>
                </a:lnTo>
                <a:lnTo>
                  <a:pt x="2198003" y="1181099"/>
                </a:lnTo>
                <a:lnTo>
                  <a:pt x="2267226" y="1142999"/>
                </a:lnTo>
                <a:lnTo>
                  <a:pt x="2312083" y="1117599"/>
                </a:lnTo>
                <a:lnTo>
                  <a:pt x="2355925" y="1092199"/>
                </a:lnTo>
                <a:lnTo>
                  <a:pt x="2398715" y="1066799"/>
                </a:lnTo>
                <a:lnTo>
                  <a:pt x="2440416" y="1041399"/>
                </a:lnTo>
                <a:lnTo>
                  <a:pt x="2480990" y="1015999"/>
                </a:lnTo>
                <a:lnTo>
                  <a:pt x="2520402" y="977899"/>
                </a:lnTo>
                <a:lnTo>
                  <a:pt x="2558613" y="952499"/>
                </a:lnTo>
                <a:lnTo>
                  <a:pt x="2595587" y="927099"/>
                </a:lnTo>
                <a:lnTo>
                  <a:pt x="2872264" y="927099"/>
                </a:lnTo>
                <a:lnTo>
                  <a:pt x="2855013" y="914399"/>
                </a:lnTo>
                <a:lnTo>
                  <a:pt x="2819626" y="876299"/>
                </a:lnTo>
                <a:lnTo>
                  <a:pt x="2783354" y="838199"/>
                </a:lnTo>
                <a:lnTo>
                  <a:pt x="2746196" y="812799"/>
                </a:lnTo>
                <a:lnTo>
                  <a:pt x="2796352" y="761999"/>
                </a:lnTo>
                <a:lnTo>
                  <a:pt x="2841947" y="711199"/>
                </a:lnTo>
                <a:lnTo>
                  <a:pt x="2882791" y="673099"/>
                </a:lnTo>
                <a:lnTo>
                  <a:pt x="2918690" y="622299"/>
                </a:lnTo>
                <a:lnTo>
                  <a:pt x="2502572" y="622299"/>
                </a:lnTo>
                <a:lnTo>
                  <a:pt x="2463947" y="596899"/>
                </a:lnTo>
                <a:lnTo>
                  <a:pt x="2424617" y="571499"/>
                </a:lnTo>
                <a:lnTo>
                  <a:pt x="2384581" y="546099"/>
                </a:lnTo>
                <a:lnTo>
                  <a:pt x="2343837" y="520699"/>
                </a:lnTo>
                <a:lnTo>
                  <a:pt x="2302384" y="495299"/>
                </a:lnTo>
                <a:lnTo>
                  <a:pt x="2260221" y="482599"/>
                </a:lnTo>
                <a:lnTo>
                  <a:pt x="2173757" y="431799"/>
                </a:lnTo>
                <a:lnTo>
                  <a:pt x="2129454" y="419099"/>
                </a:lnTo>
                <a:lnTo>
                  <a:pt x="2084434" y="393699"/>
                </a:lnTo>
                <a:lnTo>
                  <a:pt x="1992242" y="368299"/>
                </a:lnTo>
                <a:lnTo>
                  <a:pt x="1945066" y="342899"/>
                </a:lnTo>
                <a:lnTo>
                  <a:pt x="1698332" y="279399"/>
                </a:lnTo>
                <a:lnTo>
                  <a:pt x="1594547" y="253999"/>
                </a:lnTo>
                <a:lnTo>
                  <a:pt x="1541558" y="253999"/>
                </a:lnTo>
                <a:lnTo>
                  <a:pt x="1487836" y="241299"/>
                </a:lnTo>
                <a:lnTo>
                  <a:pt x="1433380" y="241299"/>
                </a:lnTo>
                <a:lnTo>
                  <a:pt x="1378188" y="228599"/>
                </a:lnTo>
                <a:lnTo>
                  <a:pt x="1322259" y="228599"/>
                </a:lnTo>
                <a:lnTo>
                  <a:pt x="1265592" y="215899"/>
                </a:lnTo>
                <a:close/>
              </a:path>
              <a:path w="4048125" h="3263900">
                <a:moveTo>
                  <a:pt x="2541247" y="38099"/>
                </a:moveTo>
                <a:lnTo>
                  <a:pt x="2091222" y="38099"/>
                </a:lnTo>
                <a:lnTo>
                  <a:pt x="2140368" y="50799"/>
                </a:lnTo>
                <a:lnTo>
                  <a:pt x="2189371" y="50799"/>
                </a:lnTo>
                <a:lnTo>
                  <a:pt x="2238208" y="63499"/>
                </a:lnTo>
                <a:lnTo>
                  <a:pt x="2286856" y="63499"/>
                </a:lnTo>
                <a:lnTo>
                  <a:pt x="2335290" y="76199"/>
                </a:lnTo>
                <a:lnTo>
                  <a:pt x="2383486" y="76199"/>
                </a:lnTo>
                <a:lnTo>
                  <a:pt x="2620086" y="139699"/>
                </a:lnTo>
                <a:lnTo>
                  <a:pt x="2666364" y="165099"/>
                </a:lnTo>
                <a:lnTo>
                  <a:pt x="2692054" y="177799"/>
                </a:lnTo>
                <a:lnTo>
                  <a:pt x="2710725" y="190499"/>
                </a:lnTo>
                <a:lnTo>
                  <a:pt x="2722551" y="215899"/>
                </a:lnTo>
                <a:lnTo>
                  <a:pt x="2727706" y="253999"/>
                </a:lnTo>
                <a:lnTo>
                  <a:pt x="2726363" y="279399"/>
                </a:lnTo>
                <a:lnTo>
                  <a:pt x="2718696" y="317499"/>
                </a:lnTo>
                <a:lnTo>
                  <a:pt x="2704880" y="355599"/>
                </a:lnTo>
                <a:lnTo>
                  <a:pt x="2685087" y="393699"/>
                </a:lnTo>
                <a:lnTo>
                  <a:pt x="2659493" y="431799"/>
                </a:lnTo>
                <a:lnTo>
                  <a:pt x="2628270" y="469899"/>
                </a:lnTo>
                <a:lnTo>
                  <a:pt x="2591593" y="520699"/>
                </a:lnTo>
                <a:lnTo>
                  <a:pt x="2549636" y="571499"/>
                </a:lnTo>
                <a:lnTo>
                  <a:pt x="2502572" y="622299"/>
                </a:lnTo>
                <a:lnTo>
                  <a:pt x="2918690" y="622299"/>
                </a:lnTo>
                <a:lnTo>
                  <a:pt x="2949452" y="584199"/>
                </a:lnTo>
                <a:lnTo>
                  <a:pt x="2974885" y="533399"/>
                </a:lnTo>
                <a:lnTo>
                  <a:pt x="2994797" y="495299"/>
                </a:lnTo>
                <a:lnTo>
                  <a:pt x="3008995" y="457199"/>
                </a:lnTo>
                <a:lnTo>
                  <a:pt x="3017287" y="419099"/>
                </a:lnTo>
                <a:lnTo>
                  <a:pt x="3019481" y="380999"/>
                </a:lnTo>
                <a:lnTo>
                  <a:pt x="3015385" y="355599"/>
                </a:lnTo>
                <a:lnTo>
                  <a:pt x="3004806" y="317499"/>
                </a:lnTo>
                <a:lnTo>
                  <a:pt x="3199030" y="317499"/>
                </a:lnTo>
                <a:lnTo>
                  <a:pt x="3161819" y="292099"/>
                </a:lnTo>
                <a:lnTo>
                  <a:pt x="3085727" y="241299"/>
                </a:lnTo>
                <a:lnTo>
                  <a:pt x="3046864" y="228599"/>
                </a:lnTo>
                <a:lnTo>
                  <a:pt x="3007466" y="203199"/>
                </a:lnTo>
                <a:lnTo>
                  <a:pt x="2967542" y="190499"/>
                </a:lnTo>
                <a:lnTo>
                  <a:pt x="2927101" y="165099"/>
                </a:lnTo>
                <a:lnTo>
                  <a:pt x="2844701" y="139699"/>
                </a:lnTo>
                <a:lnTo>
                  <a:pt x="2802759" y="114299"/>
                </a:lnTo>
                <a:lnTo>
                  <a:pt x="2541247" y="38099"/>
                </a:lnTo>
                <a:close/>
              </a:path>
              <a:path w="4048125" h="3263900">
                <a:moveTo>
                  <a:pt x="1893689" y="38099"/>
                </a:moveTo>
                <a:lnTo>
                  <a:pt x="1670518" y="38099"/>
                </a:lnTo>
                <a:lnTo>
                  <a:pt x="1515220" y="76199"/>
                </a:lnTo>
                <a:lnTo>
                  <a:pt x="1462932" y="101599"/>
                </a:lnTo>
                <a:lnTo>
                  <a:pt x="1357623" y="126999"/>
                </a:lnTo>
                <a:lnTo>
                  <a:pt x="1304619" y="152399"/>
                </a:lnTo>
                <a:lnTo>
                  <a:pt x="1251393" y="165099"/>
                </a:lnTo>
                <a:lnTo>
                  <a:pt x="1256892" y="177799"/>
                </a:lnTo>
                <a:lnTo>
                  <a:pt x="1304838" y="165099"/>
                </a:lnTo>
                <a:lnTo>
                  <a:pt x="1353043" y="139699"/>
                </a:lnTo>
                <a:lnTo>
                  <a:pt x="1597141" y="76199"/>
                </a:lnTo>
                <a:lnTo>
                  <a:pt x="1646409" y="76199"/>
                </a:lnTo>
                <a:lnTo>
                  <a:pt x="1745204" y="50799"/>
                </a:lnTo>
                <a:lnTo>
                  <a:pt x="1844187" y="50799"/>
                </a:lnTo>
                <a:lnTo>
                  <a:pt x="1893689" y="38099"/>
                </a:lnTo>
                <a:close/>
              </a:path>
              <a:path w="4048125" h="3263900">
                <a:moveTo>
                  <a:pt x="2404534" y="12699"/>
                </a:moveTo>
                <a:lnTo>
                  <a:pt x="1823288" y="12699"/>
                </a:lnTo>
                <a:lnTo>
                  <a:pt x="1721733" y="38099"/>
                </a:lnTo>
                <a:lnTo>
                  <a:pt x="2496098" y="38099"/>
                </a:lnTo>
                <a:lnTo>
                  <a:pt x="2404534" y="12699"/>
                </a:lnTo>
                <a:close/>
              </a:path>
              <a:path w="4048125" h="3263900">
                <a:moveTo>
                  <a:pt x="2264154" y="0"/>
                </a:moveTo>
                <a:lnTo>
                  <a:pt x="1923618" y="0"/>
                </a:lnTo>
                <a:lnTo>
                  <a:pt x="1873610" y="12699"/>
                </a:lnTo>
                <a:lnTo>
                  <a:pt x="2311341" y="12699"/>
                </a:lnTo>
                <a:lnTo>
                  <a:pt x="2264154" y="0"/>
                </a:lnTo>
                <a:close/>
              </a:path>
            </a:pathLst>
          </a:custGeom>
          <a:solidFill>
            <a:srgbClr val="79858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555907"/>
            <a:ext cx="6275997" cy="12912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886803"/>
            <a:ext cx="6677380" cy="12913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7559992" cy="156480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44519" y="0"/>
            <a:ext cx="4115473" cy="15601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55174" y="5555894"/>
            <a:ext cx="1793900" cy="129131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95725" y="6886803"/>
            <a:ext cx="1804835" cy="129131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944000" y="5552300"/>
            <a:ext cx="1816100" cy="1291590"/>
          </a:xfrm>
          <a:custGeom>
            <a:avLst/>
            <a:gdLst/>
            <a:ahLst/>
            <a:cxnLst/>
            <a:rect l="l" t="t" r="r" b="b"/>
            <a:pathLst>
              <a:path w="1816100" h="1291590">
                <a:moveTo>
                  <a:pt x="1569478" y="0"/>
                </a:moveTo>
                <a:lnTo>
                  <a:pt x="0" y="0"/>
                </a:lnTo>
                <a:lnTo>
                  <a:pt x="246126" y="1291297"/>
                </a:lnTo>
                <a:lnTo>
                  <a:pt x="1815604" y="1291297"/>
                </a:lnTo>
                <a:lnTo>
                  <a:pt x="1569478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64053" y="5657501"/>
            <a:ext cx="1740535" cy="1186180"/>
          </a:xfrm>
          <a:custGeom>
            <a:avLst/>
            <a:gdLst/>
            <a:ahLst/>
            <a:cxnLst/>
            <a:rect l="l" t="t" r="r" b="b"/>
            <a:pathLst>
              <a:path w="1740535" h="1186179">
                <a:moveTo>
                  <a:pt x="1569478" y="0"/>
                </a:moveTo>
                <a:lnTo>
                  <a:pt x="0" y="0"/>
                </a:lnTo>
                <a:lnTo>
                  <a:pt x="226074" y="1186097"/>
                </a:lnTo>
                <a:lnTo>
                  <a:pt x="1740409" y="1186097"/>
                </a:lnTo>
                <a:lnTo>
                  <a:pt x="1740409" y="896788"/>
                </a:lnTo>
                <a:lnTo>
                  <a:pt x="15694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59292" y="5669851"/>
            <a:ext cx="1579449" cy="1173746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190120" y="6883204"/>
            <a:ext cx="1837055" cy="1291590"/>
          </a:xfrm>
          <a:custGeom>
            <a:avLst/>
            <a:gdLst/>
            <a:ahLst/>
            <a:cxnLst/>
            <a:rect l="l" t="t" r="r" b="b"/>
            <a:pathLst>
              <a:path w="1837054" h="1291590">
                <a:moveTo>
                  <a:pt x="1584020" y="0"/>
                </a:moveTo>
                <a:lnTo>
                  <a:pt x="0" y="0"/>
                </a:lnTo>
                <a:lnTo>
                  <a:pt x="252590" y="1291310"/>
                </a:lnTo>
                <a:lnTo>
                  <a:pt x="1836610" y="1291310"/>
                </a:lnTo>
                <a:lnTo>
                  <a:pt x="1584020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222072" y="7046525"/>
            <a:ext cx="1757680" cy="1128395"/>
          </a:xfrm>
          <a:custGeom>
            <a:avLst/>
            <a:gdLst/>
            <a:ahLst/>
            <a:cxnLst/>
            <a:rect l="l" t="t" r="r" b="b"/>
            <a:pathLst>
              <a:path w="1757679" h="1128395">
                <a:moveTo>
                  <a:pt x="1584009" y="0"/>
                </a:moveTo>
                <a:lnTo>
                  <a:pt x="0" y="0"/>
                </a:lnTo>
                <a:lnTo>
                  <a:pt x="220633" y="1127982"/>
                </a:lnTo>
                <a:lnTo>
                  <a:pt x="1757371" y="1127982"/>
                </a:lnTo>
                <a:lnTo>
                  <a:pt x="1757371" y="886265"/>
                </a:lnTo>
                <a:lnTo>
                  <a:pt x="15840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22334" y="7060070"/>
            <a:ext cx="1591871" cy="1114437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5103330" y="5433999"/>
            <a:ext cx="2281555" cy="2862580"/>
          </a:xfrm>
          <a:custGeom>
            <a:avLst/>
            <a:gdLst/>
            <a:ahLst/>
            <a:cxnLst/>
            <a:rect l="l" t="t" r="r" b="b"/>
            <a:pathLst>
              <a:path w="2281554" h="2862579">
                <a:moveTo>
                  <a:pt x="2281428" y="1457032"/>
                </a:moveTo>
                <a:lnTo>
                  <a:pt x="0" y="1457032"/>
                </a:lnTo>
                <a:lnTo>
                  <a:pt x="0" y="2862072"/>
                </a:lnTo>
                <a:lnTo>
                  <a:pt x="2281428" y="2862072"/>
                </a:lnTo>
                <a:lnTo>
                  <a:pt x="2281428" y="1457032"/>
                </a:lnTo>
                <a:close/>
              </a:path>
              <a:path w="2281554" h="2862579">
                <a:moveTo>
                  <a:pt x="2281428" y="0"/>
                </a:moveTo>
                <a:lnTo>
                  <a:pt x="0" y="0"/>
                </a:lnTo>
                <a:lnTo>
                  <a:pt x="0" y="1412582"/>
                </a:lnTo>
                <a:lnTo>
                  <a:pt x="2281428" y="1412582"/>
                </a:lnTo>
                <a:lnTo>
                  <a:pt x="2281428" y="0"/>
                </a:lnTo>
                <a:close/>
              </a:path>
            </a:pathLst>
          </a:custGeom>
          <a:solidFill>
            <a:srgbClr val="000000">
              <a:alpha val="5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40985" y="5552300"/>
            <a:ext cx="1799132" cy="1291297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87111" y="6883209"/>
            <a:ext cx="1812886" cy="12912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9288"/>
              </p:ext>
            </p:extLst>
          </p:nvPr>
        </p:nvGraphicFramePr>
        <p:xfrm>
          <a:off x="36567" y="8315655"/>
          <a:ext cx="4408850" cy="1591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58"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Nombre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del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producto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961C1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961C1F"/>
                      </a:solidFill>
                      <a:prstDash val="solid"/>
                    </a:lnT>
                    <a:solidFill>
                      <a:srgbClr val="C00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Ref.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961C1F"/>
                      </a:solidFill>
                      <a:prstDash val="solid"/>
                    </a:lnT>
                    <a:solidFill>
                      <a:srgbClr val="C00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Embalaje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961C1F"/>
                      </a:solidFill>
                      <a:prstDash val="solid"/>
                    </a:lnT>
                    <a:solidFill>
                      <a:srgbClr val="C00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52">
                <a:tc>
                  <a:txBody>
                    <a:bodyPr/>
                    <a:lstStyle/>
                    <a:p>
                      <a:pPr marR="34480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10" dirty="0">
                          <a:latin typeface="Trebuchet MS"/>
                          <a:cs typeface="Trebuchet MS"/>
                        </a:rPr>
                        <a:t>va</a:t>
                      </a:r>
                      <a:r>
                        <a:rPr sz="1200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spc="20" dirty="0">
                          <a:latin typeface="Trebuchet MS"/>
                          <a:cs typeface="Trebuchet MS"/>
                        </a:rPr>
                        <a:t>o-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spc="3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li</a:t>
                      </a:r>
                      <a:r>
                        <a:rPr sz="1200" spc="3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spc="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spc="1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spc="10" dirty="0">
                          <a:latin typeface="Trebuchet MS"/>
                          <a:cs typeface="Trebuchet MS"/>
                        </a:rPr>
                        <a:t>sa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spc="-45" dirty="0">
                          <a:latin typeface="Trebuchet MS"/>
                          <a:cs typeface="Trebuchet MS"/>
                        </a:rPr>
                        <a:t>33399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852">
                <a:tc>
                  <a:txBody>
                    <a:bodyPr/>
                    <a:lstStyle/>
                    <a:p>
                      <a:pPr marR="34480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10" dirty="0">
                          <a:latin typeface="Trebuchet MS"/>
                          <a:cs typeface="Trebuchet MS"/>
                        </a:rPr>
                        <a:t>va</a:t>
                      </a:r>
                      <a:r>
                        <a:rPr sz="1200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spc="20" dirty="0">
                          <a:latin typeface="Trebuchet MS"/>
                          <a:cs typeface="Trebuchet MS"/>
                        </a:rPr>
                        <a:t>o-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spc="3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li</a:t>
                      </a:r>
                      <a:r>
                        <a:rPr sz="1200" spc="3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spc="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spc="1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spc="10" dirty="0">
                          <a:latin typeface="Trebuchet MS"/>
                          <a:cs typeface="Trebuchet MS"/>
                        </a:rPr>
                        <a:t>sa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L</a:t>
                      </a: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spc="-30" dirty="0">
                          <a:latin typeface="Trebuchet MS"/>
                          <a:cs typeface="Trebuchet MS"/>
                        </a:rPr>
                        <a:t>33400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55"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10" dirty="0">
                          <a:latin typeface="Trebuchet MS"/>
                          <a:cs typeface="Trebuchet MS"/>
                        </a:rPr>
                        <a:t>va</a:t>
                      </a:r>
                      <a:r>
                        <a:rPr sz="1200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spc="20" dirty="0">
                          <a:latin typeface="Trebuchet MS"/>
                          <a:cs typeface="Trebuchet MS"/>
                        </a:rPr>
                        <a:t>o-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spc="3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li</a:t>
                      </a:r>
                      <a:r>
                        <a:rPr sz="1200" spc="3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spc="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spc="1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spc="10" dirty="0">
                          <a:latin typeface="Trebuchet MS"/>
                          <a:cs typeface="Trebuchet MS"/>
                        </a:rPr>
                        <a:t>sa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L</a:t>
                      </a: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spc="-60" dirty="0">
                          <a:latin typeface="Trebuchet MS"/>
                          <a:cs typeface="Trebuchet MS"/>
                        </a:rPr>
                        <a:t>33401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60400" y="1625472"/>
            <a:ext cx="6944995" cy="374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tóxico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2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2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Potente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2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2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necesario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frotar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2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2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Reutilizable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2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Biodegradable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Trebuchet MS"/>
              <a:cs typeface="Trebuchet MS"/>
            </a:endParaRPr>
          </a:p>
          <a:p>
            <a:pPr marL="2515870" algn="just">
              <a:lnSpc>
                <a:spcPct val="100000"/>
              </a:lnSpc>
              <a:spcBef>
                <a:spcPts val="5"/>
              </a:spcBef>
            </a:pPr>
            <a:r>
              <a:rPr sz="1700" b="1" spc="120" dirty="0">
                <a:latin typeface="Trebuchet MS"/>
                <a:cs typeface="Trebuchet MS"/>
              </a:rPr>
              <a:t>E</a:t>
            </a:r>
            <a:r>
              <a:rPr sz="1700" b="1" spc="40" dirty="0">
                <a:latin typeface="Trebuchet MS"/>
                <a:cs typeface="Trebuchet MS"/>
              </a:rPr>
              <a:t>L</a:t>
            </a:r>
            <a:r>
              <a:rPr sz="1700" b="1" spc="175" dirty="0">
                <a:latin typeface="Trebuchet MS"/>
                <a:cs typeface="Trebuchet MS"/>
              </a:rPr>
              <a:t>I</a:t>
            </a:r>
            <a:r>
              <a:rPr sz="1700" b="1" spc="395" dirty="0">
                <a:latin typeface="Trebuchet MS"/>
                <a:cs typeface="Trebuchet MS"/>
              </a:rPr>
              <a:t>M</a:t>
            </a:r>
            <a:r>
              <a:rPr sz="1700" b="1" spc="175" dirty="0">
                <a:latin typeface="Trebuchet MS"/>
                <a:cs typeface="Trebuchet MS"/>
              </a:rPr>
              <a:t>I</a:t>
            </a:r>
            <a:r>
              <a:rPr sz="1700" b="1" spc="425" dirty="0">
                <a:latin typeface="Trebuchet MS"/>
                <a:cs typeface="Trebuchet MS"/>
              </a:rPr>
              <a:t>N</a:t>
            </a:r>
            <a:r>
              <a:rPr sz="1700" b="1" spc="430" dirty="0">
                <a:latin typeface="Trebuchet MS"/>
                <a:cs typeface="Trebuchet MS"/>
              </a:rPr>
              <a:t>A</a:t>
            </a:r>
            <a:r>
              <a:rPr sz="1700" b="1" spc="295" dirty="0">
                <a:latin typeface="Trebuchet MS"/>
                <a:cs typeface="Trebuchet MS"/>
              </a:rPr>
              <a:t>D</a:t>
            </a:r>
            <a:r>
              <a:rPr sz="1700" b="1" spc="210" dirty="0">
                <a:latin typeface="Trebuchet MS"/>
                <a:cs typeface="Trebuchet MS"/>
              </a:rPr>
              <a:t>O</a:t>
            </a:r>
            <a:r>
              <a:rPr sz="1700" b="1" spc="340" dirty="0">
                <a:latin typeface="Trebuchet MS"/>
                <a:cs typeface="Trebuchet MS"/>
              </a:rPr>
              <a:t>R</a:t>
            </a:r>
            <a:r>
              <a:rPr sz="1700" b="1" spc="-225" dirty="0">
                <a:latin typeface="Trebuchet MS"/>
                <a:cs typeface="Trebuchet MS"/>
              </a:rPr>
              <a:t> </a:t>
            </a:r>
            <a:r>
              <a:rPr sz="1700" b="1" spc="305" dirty="0">
                <a:latin typeface="Trebuchet MS"/>
                <a:cs typeface="Trebuchet MS"/>
              </a:rPr>
              <a:t>D</a:t>
            </a:r>
            <a:r>
              <a:rPr sz="1700" b="1" spc="110" dirty="0">
                <a:latin typeface="Trebuchet MS"/>
                <a:cs typeface="Trebuchet MS"/>
              </a:rPr>
              <a:t>E</a:t>
            </a:r>
            <a:r>
              <a:rPr sz="1700" b="1" spc="-225" dirty="0">
                <a:latin typeface="Trebuchet MS"/>
                <a:cs typeface="Trebuchet MS"/>
              </a:rPr>
              <a:t> </a:t>
            </a:r>
            <a:r>
              <a:rPr sz="1700" b="1" spc="114" dirty="0">
                <a:latin typeface="Trebuchet MS"/>
                <a:cs typeface="Trebuchet MS"/>
              </a:rPr>
              <a:t>Ó</a:t>
            </a:r>
            <a:r>
              <a:rPr sz="1700" b="1" spc="470" dirty="0">
                <a:latin typeface="Trebuchet MS"/>
                <a:cs typeface="Trebuchet MS"/>
              </a:rPr>
              <a:t>X</a:t>
            </a:r>
            <a:r>
              <a:rPr sz="1700" b="1" spc="220" dirty="0">
                <a:latin typeface="Trebuchet MS"/>
                <a:cs typeface="Trebuchet MS"/>
              </a:rPr>
              <a:t>I</a:t>
            </a:r>
            <a:r>
              <a:rPr sz="1700" b="1" spc="295" dirty="0">
                <a:latin typeface="Trebuchet MS"/>
                <a:cs typeface="Trebuchet MS"/>
              </a:rPr>
              <a:t>D</a:t>
            </a:r>
            <a:r>
              <a:rPr sz="1700" b="1" spc="220" dirty="0">
                <a:latin typeface="Trebuchet MS"/>
                <a:cs typeface="Trebuchet MS"/>
              </a:rPr>
              <a:t>O</a:t>
            </a:r>
            <a:r>
              <a:rPr sz="1700" b="1" spc="-225" dirty="0">
                <a:latin typeface="Trebuchet MS"/>
                <a:cs typeface="Trebuchet MS"/>
              </a:rPr>
              <a:t> </a:t>
            </a:r>
            <a:r>
              <a:rPr sz="1700" b="1" spc="409" dirty="0">
                <a:latin typeface="Trebuchet MS"/>
                <a:cs typeface="Trebuchet MS"/>
              </a:rPr>
              <a:t>M</a:t>
            </a:r>
            <a:r>
              <a:rPr sz="1700" b="1" spc="260" dirty="0">
                <a:latin typeface="Trebuchet MS"/>
                <a:cs typeface="Trebuchet MS"/>
              </a:rPr>
              <a:t>U</a:t>
            </a:r>
            <a:r>
              <a:rPr sz="1700" b="1" spc="320" dirty="0">
                <a:latin typeface="Trebuchet MS"/>
                <a:cs typeface="Trebuchet MS"/>
              </a:rPr>
              <a:t>Y</a:t>
            </a:r>
            <a:r>
              <a:rPr sz="1700" b="1" spc="-225" dirty="0">
                <a:latin typeface="Trebuchet MS"/>
                <a:cs typeface="Trebuchet MS"/>
              </a:rPr>
              <a:t> </a:t>
            </a:r>
            <a:r>
              <a:rPr sz="1700" b="1" spc="105" dirty="0">
                <a:latin typeface="Trebuchet MS"/>
                <a:cs typeface="Trebuchet MS"/>
              </a:rPr>
              <a:t>S</a:t>
            </a:r>
            <a:r>
              <a:rPr sz="1700" b="1" spc="85" dirty="0">
                <a:latin typeface="Trebuchet MS"/>
                <a:cs typeface="Trebuchet MS"/>
              </a:rPr>
              <a:t>E</a:t>
            </a:r>
            <a:r>
              <a:rPr sz="1700" b="1" spc="190" dirty="0">
                <a:latin typeface="Trebuchet MS"/>
                <a:cs typeface="Trebuchet MS"/>
              </a:rPr>
              <a:t>G</a:t>
            </a:r>
            <a:r>
              <a:rPr sz="1700" b="1" spc="270" dirty="0">
                <a:latin typeface="Trebuchet MS"/>
                <a:cs typeface="Trebuchet MS"/>
              </a:rPr>
              <a:t>U</a:t>
            </a:r>
            <a:r>
              <a:rPr sz="1700" b="1" spc="295" dirty="0">
                <a:latin typeface="Trebuchet MS"/>
                <a:cs typeface="Trebuchet MS"/>
              </a:rPr>
              <a:t>R</a:t>
            </a:r>
            <a:r>
              <a:rPr sz="1700" b="1" spc="220" dirty="0">
                <a:latin typeface="Trebuchet MS"/>
                <a:cs typeface="Trebuchet MS"/>
              </a:rPr>
              <a:t>O</a:t>
            </a:r>
            <a:endParaRPr sz="1700" dirty="0">
              <a:latin typeface="Trebuchet MS"/>
              <a:cs typeface="Trebuchet MS"/>
            </a:endParaRPr>
          </a:p>
          <a:p>
            <a:pPr marL="2524760" marR="68580" algn="just">
              <a:lnSpc>
                <a:spcPct val="100000"/>
              </a:lnSpc>
              <a:spcBef>
                <a:spcPts val="430"/>
              </a:spcBef>
            </a:pPr>
            <a:r>
              <a:rPr sz="1000" spc="-35" dirty="0">
                <a:latin typeface="Trebuchet MS"/>
                <a:cs typeface="Trebuchet MS"/>
              </a:rPr>
              <a:t>Evapo-Rust</a:t>
            </a:r>
            <a:r>
              <a:rPr sz="825" spc="-52" baseline="35353" dirty="0">
                <a:latin typeface="Trebuchet MS"/>
                <a:cs typeface="Trebuchet MS"/>
              </a:rPr>
              <a:t>® </a:t>
            </a:r>
            <a:r>
              <a:rPr sz="1000" spc="-65" dirty="0">
                <a:latin typeface="Trebuchet MS"/>
                <a:cs typeface="Trebuchet MS"/>
              </a:rPr>
              <a:t>es </a:t>
            </a:r>
            <a:r>
              <a:rPr sz="1000" spc="-60" dirty="0">
                <a:latin typeface="Trebuchet MS"/>
                <a:cs typeface="Trebuchet MS"/>
              </a:rPr>
              <a:t>un </a:t>
            </a:r>
            <a:r>
              <a:rPr sz="1000" spc="-70" dirty="0">
                <a:latin typeface="Trebuchet MS"/>
                <a:cs typeface="Trebuchet MS"/>
              </a:rPr>
              <a:t>eliminador </a:t>
            </a:r>
            <a:r>
              <a:rPr sz="1000" spc="-75" dirty="0">
                <a:latin typeface="Trebuchet MS"/>
                <a:cs typeface="Trebuchet MS"/>
              </a:rPr>
              <a:t>del </a:t>
            </a:r>
            <a:r>
              <a:rPr sz="1000" spc="-40" dirty="0">
                <a:latin typeface="Trebuchet MS"/>
                <a:cs typeface="Trebuchet MS"/>
              </a:rPr>
              <a:t>óxido </a:t>
            </a:r>
            <a:r>
              <a:rPr sz="1000" spc="-35" dirty="0">
                <a:latin typeface="Trebuchet MS"/>
                <a:cs typeface="Trebuchet MS"/>
              </a:rPr>
              <a:t>no </a:t>
            </a:r>
            <a:r>
              <a:rPr sz="1000" spc="-60" dirty="0">
                <a:latin typeface="Trebuchet MS"/>
                <a:cs typeface="Trebuchet MS"/>
              </a:rPr>
              <a:t>tóxico </a:t>
            </a:r>
            <a:r>
              <a:rPr sz="1000" spc="-65" dirty="0">
                <a:latin typeface="Trebuchet MS"/>
                <a:cs typeface="Trebuchet MS"/>
              </a:rPr>
              <a:t>para </a:t>
            </a:r>
            <a:r>
              <a:rPr sz="1000" spc="-55" dirty="0">
                <a:latin typeface="Trebuchet MS"/>
                <a:cs typeface="Trebuchet MS"/>
              </a:rPr>
              <a:t>lograr </a:t>
            </a:r>
            <a:r>
              <a:rPr sz="1000" spc="-75" dirty="0">
                <a:latin typeface="Trebuchet MS"/>
                <a:cs typeface="Trebuchet MS"/>
              </a:rPr>
              <a:t>una </a:t>
            </a:r>
            <a:r>
              <a:rPr sz="1000" spc="-60" dirty="0">
                <a:latin typeface="Trebuchet MS"/>
                <a:cs typeface="Trebuchet MS"/>
              </a:rPr>
              <a:t>restauración </a:t>
            </a:r>
            <a:r>
              <a:rPr sz="1000" spc="-70" dirty="0">
                <a:latin typeface="Trebuchet MS"/>
                <a:cs typeface="Trebuchet MS"/>
              </a:rPr>
              <a:t>rápida </a:t>
            </a:r>
            <a:r>
              <a:rPr sz="1000" spc="-85" dirty="0">
                <a:latin typeface="Trebuchet MS"/>
                <a:cs typeface="Trebuchet MS"/>
              </a:rPr>
              <a:t>y 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eficiente.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La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fórmula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galardonada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ha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sido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diseñada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específicamente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para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eliminar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el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óxido, </a:t>
            </a:r>
            <a:r>
              <a:rPr sz="1000" spc="-29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sin necesidad </a:t>
            </a:r>
            <a:r>
              <a:rPr sz="1000" spc="-60" dirty="0">
                <a:latin typeface="Trebuchet MS"/>
                <a:cs typeface="Trebuchet MS"/>
              </a:rPr>
              <a:t>de </a:t>
            </a:r>
            <a:r>
              <a:rPr sz="1000" spc="-55" dirty="0">
                <a:latin typeface="Trebuchet MS"/>
                <a:cs typeface="Trebuchet MS"/>
              </a:rPr>
              <a:t>frotar </a:t>
            </a:r>
            <a:r>
              <a:rPr sz="1000" spc="-80" dirty="0">
                <a:latin typeface="Trebuchet MS"/>
                <a:cs typeface="Trebuchet MS"/>
              </a:rPr>
              <a:t>ni </a:t>
            </a:r>
            <a:r>
              <a:rPr sz="1000" spc="-135" dirty="0">
                <a:latin typeface="Trebuchet MS"/>
                <a:cs typeface="Trebuchet MS"/>
              </a:rPr>
              <a:t>lijar. </a:t>
            </a:r>
            <a:r>
              <a:rPr sz="1000" spc="-45" dirty="0">
                <a:latin typeface="Trebuchet MS"/>
                <a:cs typeface="Trebuchet MS"/>
              </a:rPr>
              <a:t>Es </a:t>
            </a:r>
            <a:r>
              <a:rPr sz="1000" spc="-70" dirty="0">
                <a:latin typeface="Trebuchet MS"/>
                <a:cs typeface="Trebuchet MS"/>
              </a:rPr>
              <a:t>seguro, </a:t>
            </a:r>
            <a:r>
              <a:rPr sz="1000" spc="-75" dirty="0">
                <a:latin typeface="Trebuchet MS"/>
                <a:cs typeface="Trebuchet MS"/>
              </a:rPr>
              <a:t>sencillo </a:t>
            </a:r>
            <a:r>
              <a:rPr sz="1000" spc="-85" dirty="0">
                <a:latin typeface="Trebuchet MS"/>
                <a:cs typeface="Trebuchet MS"/>
              </a:rPr>
              <a:t>y </a:t>
            </a:r>
            <a:r>
              <a:rPr sz="1000" spc="-100" dirty="0">
                <a:latin typeface="Trebuchet MS"/>
                <a:cs typeface="Trebuchet MS"/>
              </a:rPr>
              <a:t>fácil </a:t>
            </a:r>
            <a:r>
              <a:rPr sz="1000" spc="-60" dirty="0">
                <a:latin typeface="Trebuchet MS"/>
                <a:cs typeface="Trebuchet MS"/>
              </a:rPr>
              <a:t>de </a:t>
            </a:r>
            <a:r>
              <a:rPr sz="1000" spc="-100" dirty="0">
                <a:latin typeface="Trebuchet MS"/>
                <a:cs typeface="Trebuchet MS"/>
              </a:rPr>
              <a:t>usar. </a:t>
            </a:r>
            <a:r>
              <a:rPr sz="1000" spc="65" dirty="0">
                <a:latin typeface="Trebuchet MS"/>
                <a:cs typeface="Trebuchet MS"/>
              </a:rPr>
              <a:t>No </a:t>
            </a:r>
            <a:r>
              <a:rPr sz="1000" spc="-65" dirty="0">
                <a:latin typeface="Trebuchet MS"/>
                <a:cs typeface="Trebuchet MS"/>
              </a:rPr>
              <a:t>es necesario </a:t>
            </a:r>
            <a:r>
              <a:rPr sz="1000" spc="-100" dirty="0">
                <a:latin typeface="Trebuchet MS"/>
                <a:cs typeface="Trebuchet MS"/>
              </a:rPr>
              <a:t>mezclar, 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la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</a:t>
            </a:r>
            <a:r>
              <a:rPr sz="1000" spc="-10" dirty="0">
                <a:latin typeface="Trebuchet MS"/>
                <a:cs typeface="Trebuchet MS"/>
              </a:rPr>
              <a:t>o</a:t>
            </a:r>
            <a:r>
              <a:rPr sz="1000" spc="-110" dirty="0">
                <a:latin typeface="Trebuchet MS"/>
                <a:cs typeface="Trebuchet MS"/>
              </a:rPr>
              <a:t>l</a:t>
            </a:r>
            <a:r>
              <a:rPr sz="1000" spc="-60" dirty="0">
                <a:latin typeface="Trebuchet MS"/>
                <a:cs typeface="Trebuchet MS"/>
              </a:rPr>
              <a:t>u</a:t>
            </a:r>
            <a:r>
              <a:rPr sz="1000" spc="-95" dirty="0">
                <a:latin typeface="Trebuchet MS"/>
                <a:cs typeface="Trebuchet MS"/>
              </a:rPr>
              <a:t>c</a:t>
            </a:r>
            <a:r>
              <a:rPr sz="1000" spc="-100" dirty="0">
                <a:latin typeface="Trebuchet MS"/>
                <a:cs typeface="Trebuchet MS"/>
              </a:rPr>
              <a:t>i</a:t>
            </a:r>
            <a:r>
              <a:rPr sz="1000" spc="-5" dirty="0">
                <a:latin typeface="Trebuchet MS"/>
                <a:cs typeface="Trebuchet MS"/>
              </a:rPr>
              <a:t>ó</a:t>
            </a:r>
            <a:r>
              <a:rPr sz="1000" spc="-60" dirty="0">
                <a:latin typeface="Trebuchet MS"/>
                <a:cs typeface="Trebuchet MS"/>
              </a:rPr>
              <a:t>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e</a:t>
            </a:r>
            <a:r>
              <a:rPr sz="1000" spc="-30" dirty="0">
                <a:latin typeface="Trebuchet MS"/>
                <a:cs typeface="Trebuchet MS"/>
              </a:rPr>
              <a:t>s</a:t>
            </a:r>
            <a:r>
              <a:rPr sz="1000" spc="-75" dirty="0">
                <a:latin typeface="Trebuchet MS"/>
                <a:cs typeface="Trebuchet MS"/>
              </a:rPr>
              <a:t>t</a:t>
            </a:r>
            <a:r>
              <a:rPr sz="1000" spc="-110" dirty="0">
                <a:latin typeface="Trebuchet MS"/>
                <a:cs typeface="Trebuchet MS"/>
              </a:rPr>
              <a:t>á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14" dirty="0">
                <a:latin typeface="Trebuchet MS"/>
                <a:cs typeface="Trebuchet MS"/>
              </a:rPr>
              <a:t>l</a:t>
            </a:r>
            <a:r>
              <a:rPr sz="1000" spc="-105" dirty="0">
                <a:latin typeface="Trebuchet MS"/>
                <a:cs typeface="Trebuchet MS"/>
              </a:rPr>
              <a:t>i</a:t>
            </a:r>
            <a:r>
              <a:rPr sz="1000" spc="-30" dirty="0">
                <a:latin typeface="Trebuchet MS"/>
                <a:cs typeface="Trebuchet MS"/>
              </a:rPr>
              <a:t>s</a:t>
            </a:r>
            <a:r>
              <a:rPr sz="1000" spc="-75" dirty="0">
                <a:latin typeface="Trebuchet MS"/>
                <a:cs typeface="Trebuchet MS"/>
              </a:rPr>
              <a:t>t</a:t>
            </a:r>
            <a:r>
              <a:rPr sz="1000" spc="-110" dirty="0">
                <a:latin typeface="Trebuchet MS"/>
                <a:cs typeface="Trebuchet MS"/>
              </a:rPr>
              <a:t>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</a:t>
            </a:r>
            <a:r>
              <a:rPr sz="1000" spc="-100" dirty="0">
                <a:latin typeface="Trebuchet MS"/>
                <a:cs typeface="Trebuchet MS"/>
              </a:rPr>
              <a:t>a</a:t>
            </a:r>
            <a:r>
              <a:rPr sz="1000" spc="-5" dirty="0">
                <a:latin typeface="Trebuchet MS"/>
                <a:cs typeface="Trebuchet MS"/>
              </a:rPr>
              <a:t>r</a:t>
            </a:r>
            <a:r>
              <a:rPr sz="1000" spc="-110" dirty="0">
                <a:latin typeface="Trebuchet MS"/>
                <a:cs typeface="Trebuchet MS"/>
              </a:rPr>
              <a:t>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u</a:t>
            </a:r>
            <a:r>
              <a:rPr sz="1000" spc="-50" dirty="0">
                <a:latin typeface="Trebuchet MS"/>
                <a:cs typeface="Trebuchet MS"/>
              </a:rPr>
              <a:t>s</a:t>
            </a:r>
            <a:r>
              <a:rPr sz="1000" spc="-100" dirty="0">
                <a:latin typeface="Trebuchet MS"/>
                <a:cs typeface="Trebuchet MS"/>
              </a:rPr>
              <a:t>a</a:t>
            </a:r>
            <a:r>
              <a:rPr sz="1000" spc="-110" dirty="0">
                <a:latin typeface="Trebuchet MS"/>
                <a:cs typeface="Trebuchet MS"/>
              </a:rPr>
              <a:t>r</a:t>
            </a:r>
            <a:r>
              <a:rPr sz="1000" spc="-195" dirty="0">
                <a:latin typeface="Trebuchet MS"/>
                <a:cs typeface="Trebuchet MS"/>
              </a:rPr>
              <a:t>.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 dirty="0">
              <a:latin typeface="Trebuchet MS"/>
              <a:cs typeface="Trebuchet MS"/>
            </a:endParaRPr>
          </a:p>
          <a:p>
            <a:pPr marL="2524760">
              <a:lnSpc>
                <a:spcPct val="100000"/>
              </a:lnSpc>
            </a:pPr>
            <a:r>
              <a:rPr sz="1100" b="1" spc="15" dirty="0">
                <a:solidFill>
                  <a:srgbClr val="5BA845"/>
                </a:solidFill>
                <a:latin typeface="Trebuchet MS"/>
                <a:cs typeface="Trebuchet MS"/>
              </a:rPr>
              <a:t>Características</a:t>
            </a:r>
            <a:endParaRPr sz="1100" dirty="0">
              <a:latin typeface="Trebuchet MS"/>
              <a:cs typeface="Trebuchet MS"/>
            </a:endParaRPr>
          </a:p>
          <a:p>
            <a:pPr marL="2632710" indent="-108585">
              <a:lnSpc>
                <a:spcPct val="100000"/>
              </a:lnSpc>
              <a:spcBef>
                <a:spcPts val="265"/>
              </a:spcBef>
              <a:buChar char="•"/>
              <a:tabLst>
                <a:tab pos="2633345" algn="l"/>
              </a:tabLst>
            </a:pPr>
            <a:r>
              <a:rPr sz="1000" spc="65" dirty="0">
                <a:latin typeface="Trebuchet MS"/>
                <a:cs typeface="Trebuchet MS"/>
              </a:rPr>
              <a:t>No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tóxico,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no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cáustico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y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no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corrosivo</a:t>
            </a:r>
            <a:endParaRPr sz="1000" dirty="0">
              <a:latin typeface="Trebuchet MS"/>
              <a:cs typeface="Trebuchet MS"/>
            </a:endParaRPr>
          </a:p>
          <a:p>
            <a:pPr marL="2632710" indent="-108585">
              <a:lnSpc>
                <a:spcPct val="100000"/>
              </a:lnSpc>
              <a:spcBef>
                <a:spcPts val="285"/>
              </a:spcBef>
              <a:buChar char="•"/>
              <a:tabLst>
                <a:tab pos="2633345" algn="l"/>
              </a:tabLst>
            </a:pPr>
            <a:r>
              <a:rPr sz="1000" spc="-65" dirty="0">
                <a:latin typeface="Trebuchet MS"/>
                <a:cs typeface="Trebuchet MS"/>
              </a:rPr>
              <a:t>Fórmula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de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alto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rendimiento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incluso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para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el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óxido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más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resistente</a:t>
            </a:r>
            <a:endParaRPr sz="1000" dirty="0">
              <a:latin typeface="Trebuchet MS"/>
              <a:cs typeface="Trebuchet MS"/>
            </a:endParaRPr>
          </a:p>
          <a:p>
            <a:pPr marL="2632710" indent="-108585">
              <a:lnSpc>
                <a:spcPct val="100000"/>
              </a:lnSpc>
              <a:spcBef>
                <a:spcPts val="280"/>
              </a:spcBef>
              <a:buChar char="•"/>
              <a:tabLst>
                <a:tab pos="2633345" algn="l"/>
              </a:tabLst>
            </a:pPr>
            <a:r>
              <a:rPr sz="1000" spc="-5" dirty="0">
                <a:latin typeface="Trebuchet MS"/>
                <a:cs typeface="Trebuchet MS"/>
              </a:rPr>
              <a:t>R</a:t>
            </a:r>
            <a:r>
              <a:rPr sz="1000" spc="-65" dirty="0">
                <a:latin typeface="Trebuchet MS"/>
                <a:cs typeface="Trebuchet MS"/>
              </a:rPr>
              <a:t>e</a:t>
            </a:r>
            <a:r>
              <a:rPr sz="1000" spc="-40" dirty="0">
                <a:latin typeface="Trebuchet MS"/>
                <a:cs typeface="Trebuchet MS"/>
              </a:rPr>
              <a:t>u</a:t>
            </a:r>
            <a:r>
              <a:rPr sz="1000" spc="-95" dirty="0">
                <a:latin typeface="Trebuchet MS"/>
                <a:cs typeface="Trebuchet MS"/>
              </a:rPr>
              <a:t>t</a:t>
            </a:r>
            <a:r>
              <a:rPr sz="1000" spc="-105" dirty="0">
                <a:latin typeface="Trebuchet MS"/>
                <a:cs typeface="Trebuchet MS"/>
              </a:rPr>
              <a:t>i</a:t>
            </a:r>
            <a:r>
              <a:rPr sz="1000" spc="-114" dirty="0">
                <a:latin typeface="Trebuchet MS"/>
                <a:cs typeface="Trebuchet MS"/>
              </a:rPr>
              <a:t>l</a:t>
            </a:r>
            <a:r>
              <a:rPr sz="1000" spc="-100" dirty="0">
                <a:latin typeface="Trebuchet MS"/>
                <a:cs typeface="Trebuchet MS"/>
              </a:rPr>
              <a:t>i</a:t>
            </a:r>
            <a:r>
              <a:rPr sz="1000" spc="-65" dirty="0">
                <a:latin typeface="Trebuchet MS"/>
                <a:cs typeface="Trebuchet MS"/>
              </a:rPr>
              <a:t>z</a:t>
            </a:r>
            <a:r>
              <a:rPr sz="1000" spc="-100" dirty="0">
                <a:latin typeface="Trebuchet MS"/>
                <a:cs typeface="Trebuchet MS"/>
              </a:rPr>
              <a:t>a</a:t>
            </a:r>
            <a:r>
              <a:rPr sz="1000" spc="-50" dirty="0">
                <a:latin typeface="Trebuchet MS"/>
                <a:cs typeface="Trebuchet MS"/>
              </a:rPr>
              <a:t>b</a:t>
            </a:r>
            <a:r>
              <a:rPr sz="1000" spc="-110" dirty="0">
                <a:latin typeface="Trebuchet MS"/>
                <a:cs typeface="Trebuchet MS"/>
              </a:rPr>
              <a:t>l</a:t>
            </a:r>
            <a:r>
              <a:rPr sz="1000" spc="-70" dirty="0">
                <a:latin typeface="Trebuchet MS"/>
                <a:cs typeface="Trebuchet MS"/>
              </a:rPr>
              <a:t>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c</a:t>
            </a:r>
            <a:r>
              <a:rPr sz="1000" spc="-5" dirty="0">
                <a:latin typeface="Trebuchet MS"/>
                <a:cs typeface="Trebuchet MS"/>
              </a:rPr>
              <a:t>o</a:t>
            </a:r>
            <a:r>
              <a:rPr sz="1000" spc="-60" dirty="0">
                <a:latin typeface="Trebuchet MS"/>
                <a:cs typeface="Trebuchet MS"/>
              </a:rPr>
              <a:t>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e</a:t>
            </a:r>
            <a:r>
              <a:rPr sz="1000" spc="-55" dirty="0">
                <a:latin typeface="Trebuchet MS"/>
                <a:cs typeface="Trebuchet MS"/>
              </a:rPr>
              <a:t>f</a:t>
            </a:r>
            <a:r>
              <a:rPr sz="1000" spc="-100" dirty="0">
                <a:latin typeface="Trebuchet MS"/>
                <a:cs typeface="Trebuchet MS"/>
              </a:rPr>
              <a:t>i</a:t>
            </a:r>
            <a:r>
              <a:rPr sz="1000" spc="-80" dirty="0">
                <a:latin typeface="Trebuchet MS"/>
                <a:cs typeface="Trebuchet MS"/>
              </a:rPr>
              <a:t>c</a:t>
            </a:r>
            <a:r>
              <a:rPr sz="1000" spc="-105" dirty="0">
                <a:latin typeface="Trebuchet MS"/>
                <a:cs typeface="Trebuchet MS"/>
              </a:rPr>
              <a:t>a</a:t>
            </a:r>
            <a:r>
              <a:rPr sz="1000" spc="-95" dirty="0">
                <a:latin typeface="Trebuchet MS"/>
                <a:cs typeface="Trebuchet MS"/>
              </a:rPr>
              <a:t>c</a:t>
            </a:r>
            <a:r>
              <a:rPr sz="1000" spc="-100" dirty="0">
                <a:latin typeface="Trebuchet MS"/>
                <a:cs typeface="Trebuchet MS"/>
              </a:rPr>
              <a:t>i</a:t>
            </a:r>
            <a:r>
              <a:rPr sz="1000" spc="-110" dirty="0">
                <a:latin typeface="Trebuchet MS"/>
                <a:cs typeface="Trebuchet MS"/>
              </a:rPr>
              <a:t>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d</a:t>
            </a:r>
            <a:r>
              <a:rPr sz="1000" spc="-70" dirty="0">
                <a:latin typeface="Trebuchet MS"/>
                <a:cs typeface="Trebuchet MS"/>
              </a:rPr>
              <a:t>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l</a:t>
            </a:r>
            <a:r>
              <a:rPr sz="1000" spc="-100" dirty="0">
                <a:latin typeface="Trebuchet MS"/>
                <a:cs typeface="Trebuchet MS"/>
              </a:rPr>
              <a:t>a</a:t>
            </a:r>
            <a:r>
              <a:rPr sz="1000" spc="-15" dirty="0">
                <a:latin typeface="Trebuchet MS"/>
                <a:cs typeface="Trebuchet MS"/>
              </a:rPr>
              <a:t>r</a:t>
            </a:r>
            <a:r>
              <a:rPr sz="1000" spc="-75" dirty="0">
                <a:latin typeface="Trebuchet MS"/>
                <a:cs typeface="Trebuchet MS"/>
              </a:rPr>
              <a:t>g</a:t>
            </a:r>
            <a:r>
              <a:rPr sz="1000" spc="-110" dirty="0">
                <a:latin typeface="Trebuchet MS"/>
                <a:cs typeface="Trebuchet MS"/>
              </a:rPr>
              <a:t>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d</a:t>
            </a:r>
            <a:r>
              <a:rPr sz="1000" spc="-60" dirty="0">
                <a:latin typeface="Trebuchet MS"/>
                <a:cs typeface="Trebuchet MS"/>
              </a:rPr>
              <a:t>u</a:t>
            </a:r>
            <a:r>
              <a:rPr sz="1000" spc="-5" dirty="0">
                <a:latin typeface="Trebuchet MS"/>
                <a:cs typeface="Trebuchet MS"/>
              </a:rPr>
              <a:t>r</a:t>
            </a:r>
            <a:r>
              <a:rPr sz="1000" spc="-105" dirty="0">
                <a:latin typeface="Trebuchet MS"/>
                <a:cs typeface="Trebuchet MS"/>
              </a:rPr>
              <a:t>a</a:t>
            </a:r>
            <a:r>
              <a:rPr sz="1000" spc="-95" dirty="0">
                <a:latin typeface="Trebuchet MS"/>
                <a:cs typeface="Trebuchet MS"/>
              </a:rPr>
              <a:t>c</a:t>
            </a:r>
            <a:r>
              <a:rPr sz="1000" spc="-100" dirty="0">
                <a:latin typeface="Trebuchet MS"/>
                <a:cs typeface="Trebuchet MS"/>
              </a:rPr>
              <a:t>i</a:t>
            </a:r>
            <a:r>
              <a:rPr sz="1000" spc="-5" dirty="0">
                <a:latin typeface="Trebuchet MS"/>
                <a:cs typeface="Trebuchet MS"/>
              </a:rPr>
              <a:t>ó</a:t>
            </a:r>
            <a:r>
              <a:rPr sz="1000" spc="-60" dirty="0">
                <a:latin typeface="Trebuchet MS"/>
                <a:cs typeface="Trebuchet MS"/>
              </a:rPr>
              <a:t>n</a:t>
            </a:r>
            <a:endParaRPr sz="1000" dirty="0">
              <a:latin typeface="Trebuchet MS"/>
              <a:cs typeface="Trebuchet MS"/>
            </a:endParaRPr>
          </a:p>
          <a:p>
            <a:pPr marL="2632710" indent="-108585">
              <a:lnSpc>
                <a:spcPct val="100000"/>
              </a:lnSpc>
              <a:spcBef>
                <a:spcPts val="285"/>
              </a:spcBef>
              <a:buChar char="•"/>
              <a:tabLst>
                <a:tab pos="2633345" algn="l"/>
              </a:tabLst>
            </a:pPr>
            <a:r>
              <a:rPr sz="1000" spc="-60" dirty="0">
                <a:latin typeface="Trebuchet MS"/>
                <a:cs typeface="Trebuchet MS"/>
              </a:rPr>
              <a:t>Sin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humos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ni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malos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olores,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no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inflamable,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sin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50" dirty="0">
                <a:latin typeface="Trebuchet MS"/>
                <a:cs typeface="Trebuchet MS"/>
              </a:rPr>
              <a:t>COV</a:t>
            </a:r>
            <a:endParaRPr sz="1000" dirty="0">
              <a:latin typeface="Trebuchet MS"/>
              <a:cs typeface="Trebuchet MS"/>
            </a:endParaRPr>
          </a:p>
          <a:p>
            <a:pPr marL="2632710" indent="-108585">
              <a:lnSpc>
                <a:spcPct val="100000"/>
              </a:lnSpc>
              <a:spcBef>
                <a:spcPts val="284"/>
              </a:spcBef>
              <a:buChar char="•"/>
              <a:tabLst>
                <a:tab pos="2633345" algn="l"/>
              </a:tabLst>
            </a:pPr>
            <a:r>
              <a:rPr sz="1000" spc="140" dirty="0">
                <a:latin typeface="Trebuchet MS"/>
                <a:cs typeface="Trebuchet MS"/>
              </a:rPr>
              <a:t>N</a:t>
            </a:r>
            <a:r>
              <a:rPr sz="1000" spc="-10" dirty="0">
                <a:latin typeface="Trebuchet MS"/>
                <a:cs typeface="Trebuchet MS"/>
              </a:rPr>
              <a:t>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d</a:t>
            </a:r>
            <a:r>
              <a:rPr sz="1000" spc="-100" dirty="0">
                <a:latin typeface="Trebuchet MS"/>
                <a:cs typeface="Trebuchet MS"/>
              </a:rPr>
              <a:t>a</a:t>
            </a:r>
            <a:r>
              <a:rPr sz="1000" spc="-60" dirty="0">
                <a:latin typeface="Trebuchet MS"/>
                <a:cs typeface="Trebuchet MS"/>
              </a:rPr>
              <a:t>ñ</a:t>
            </a:r>
            <a:r>
              <a:rPr sz="1000" spc="-110" dirty="0">
                <a:latin typeface="Trebuchet MS"/>
                <a:cs typeface="Trebuchet MS"/>
              </a:rPr>
              <a:t>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e</a:t>
            </a:r>
            <a:r>
              <a:rPr sz="1000" spc="-110" dirty="0">
                <a:latin typeface="Trebuchet MS"/>
                <a:cs typeface="Trebuchet MS"/>
              </a:rPr>
              <a:t>l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ac</a:t>
            </a:r>
            <a:r>
              <a:rPr sz="1000" spc="-65" dirty="0">
                <a:latin typeface="Trebuchet MS"/>
                <a:cs typeface="Trebuchet MS"/>
              </a:rPr>
              <a:t>e</a:t>
            </a:r>
            <a:r>
              <a:rPr sz="1000" spc="-25" dirty="0">
                <a:latin typeface="Trebuchet MS"/>
                <a:cs typeface="Trebuchet MS"/>
              </a:rPr>
              <a:t>r</a:t>
            </a:r>
            <a:r>
              <a:rPr sz="1000" spc="-10" dirty="0">
                <a:latin typeface="Trebuchet MS"/>
                <a:cs typeface="Trebuchet MS"/>
              </a:rPr>
              <a:t>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n</a:t>
            </a:r>
            <a:r>
              <a:rPr sz="1000" spc="-10" dirty="0">
                <a:latin typeface="Trebuchet MS"/>
                <a:cs typeface="Trebuchet MS"/>
              </a:rPr>
              <a:t>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</a:t>
            </a:r>
            <a:r>
              <a:rPr sz="1000" spc="-15" dirty="0">
                <a:latin typeface="Trebuchet MS"/>
                <a:cs typeface="Trebuchet MS"/>
              </a:rPr>
              <a:t>x</a:t>
            </a:r>
            <a:r>
              <a:rPr sz="1000" spc="-100" dirty="0">
                <a:latin typeface="Trebuchet MS"/>
                <a:cs typeface="Trebuchet MS"/>
              </a:rPr>
              <a:t>i</a:t>
            </a:r>
            <a:r>
              <a:rPr sz="1000" spc="-50" dirty="0">
                <a:latin typeface="Trebuchet MS"/>
                <a:cs typeface="Trebuchet MS"/>
              </a:rPr>
              <a:t>d</a:t>
            </a:r>
            <a:r>
              <a:rPr sz="1000" spc="-110" dirty="0">
                <a:latin typeface="Trebuchet MS"/>
                <a:cs typeface="Trebuchet MS"/>
              </a:rPr>
              <a:t>a</a:t>
            </a:r>
            <a:r>
              <a:rPr sz="1000" spc="-50" dirty="0">
                <a:latin typeface="Trebuchet MS"/>
                <a:cs typeface="Trebuchet MS"/>
              </a:rPr>
              <a:t>d</a:t>
            </a:r>
            <a:r>
              <a:rPr sz="1000" spc="-15" dirty="0">
                <a:latin typeface="Trebuchet MS"/>
                <a:cs typeface="Trebuchet MS"/>
              </a:rPr>
              <a:t>o</a:t>
            </a:r>
            <a:r>
              <a:rPr sz="1000" spc="-195" dirty="0">
                <a:latin typeface="Trebuchet MS"/>
                <a:cs typeface="Trebuchet MS"/>
              </a:rPr>
              <a:t>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e</a:t>
            </a:r>
            <a:r>
              <a:rPr sz="1000" spc="-60" dirty="0">
                <a:latin typeface="Trebuchet MS"/>
                <a:cs typeface="Trebuchet MS"/>
              </a:rPr>
              <a:t>s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</a:t>
            </a:r>
            <a:r>
              <a:rPr sz="1000" spc="-65" dirty="0">
                <a:latin typeface="Trebuchet MS"/>
                <a:cs typeface="Trebuchet MS"/>
              </a:rPr>
              <a:t>e</a:t>
            </a:r>
            <a:r>
              <a:rPr sz="1000" spc="-80" dirty="0">
                <a:latin typeface="Trebuchet MS"/>
                <a:cs typeface="Trebuchet MS"/>
              </a:rPr>
              <a:t>g</a:t>
            </a:r>
            <a:r>
              <a:rPr sz="1000" spc="-60" dirty="0">
                <a:latin typeface="Trebuchet MS"/>
                <a:cs typeface="Trebuchet MS"/>
              </a:rPr>
              <a:t>u</a:t>
            </a:r>
            <a:r>
              <a:rPr sz="1000" spc="-25" dirty="0">
                <a:latin typeface="Trebuchet MS"/>
                <a:cs typeface="Trebuchet MS"/>
              </a:rPr>
              <a:t>r</a:t>
            </a:r>
            <a:r>
              <a:rPr sz="1000" spc="-10" dirty="0">
                <a:latin typeface="Trebuchet MS"/>
                <a:cs typeface="Trebuchet MS"/>
              </a:rPr>
              <a:t>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e</a:t>
            </a:r>
            <a:r>
              <a:rPr sz="1000" spc="-60" dirty="0">
                <a:latin typeface="Trebuchet MS"/>
                <a:cs typeface="Trebuchet MS"/>
              </a:rPr>
              <a:t>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o</a:t>
            </a:r>
            <a:r>
              <a:rPr sz="1000" spc="-90" dirty="0">
                <a:latin typeface="Trebuchet MS"/>
                <a:cs typeface="Trebuchet MS"/>
              </a:rPr>
              <a:t>t</a:t>
            </a:r>
            <a:r>
              <a:rPr sz="1000" spc="-25" dirty="0">
                <a:latin typeface="Trebuchet MS"/>
                <a:cs typeface="Trebuchet MS"/>
              </a:rPr>
              <a:t>r</a:t>
            </a:r>
            <a:r>
              <a:rPr sz="1000" spc="-10" dirty="0">
                <a:latin typeface="Trebuchet MS"/>
                <a:cs typeface="Trebuchet MS"/>
              </a:rPr>
              <a:t>o</a:t>
            </a:r>
            <a:r>
              <a:rPr sz="1000" spc="-60" dirty="0">
                <a:latin typeface="Trebuchet MS"/>
                <a:cs typeface="Trebuchet MS"/>
              </a:rPr>
              <a:t>s</a:t>
            </a:r>
            <a:r>
              <a:rPr sz="1000" spc="-55" dirty="0">
                <a:latin typeface="Trebuchet MS"/>
                <a:cs typeface="Trebuchet MS"/>
              </a:rPr>
              <a:t> m</a:t>
            </a:r>
            <a:r>
              <a:rPr sz="1000" spc="-60" dirty="0">
                <a:latin typeface="Trebuchet MS"/>
                <a:cs typeface="Trebuchet MS"/>
              </a:rPr>
              <a:t>e</a:t>
            </a:r>
            <a:r>
              <a:rPr sz="1000" spc="-75" dirty="0">
                <a:latin typeface="Trebuchet MS"/>
                <a:cs typeface="Trebuchet MS"/>
              </a:rPr>
              <a:t>t</a:t>
            </a:r>
            <a:r>
              <a:rPr sz="1000" spc="-105" dirty="0">
                <a:latin typeface="Trebuchet MS"/>
                <a:cs typeface="Trebuchet MS"/>
              </a:rPr>
              <a:t>a</a:t>
            </a:r>
            <a:r>
              <a:rPr sz="1000" spc="-110" dirty="0">
                <a:latin typeface="Trebuchet MS"/>
                <a:cs typeface="Trebuchet MS"/>
              </a:rPr>
              <a:t>l</a:t>
            </a:r>
            <a:r>
              <a:rPr sz="1000" spc="-70" dirty="0">
                <a:latin typeface="Trebuchet MS"/>
                <a:cs typeface="Trebuchet MS"/>
              </a:rPr>
              <a:t>e</a:t>
            </a:r>
            <a:r>
              <a:rPr sz="1000" spc="-60" dirty="0">
                <a:latin typeface="Trebuchet MS"/>
                <a:cs typeface="Trebuchet MS"/>
              </a:rPr>
              <a:t>s</a:t>
            </a:r>
            <a:endParaRPr sz="1000" dirty="0">
              <a:latin typeface="Trebuchet MS"/>
              <a:cs typeface="Trebuchet MS"/>
            </a:endParaRPr>
          </a:p>
          <a:p>
            <a:pPr marL="2632710" indent="-108585">
              <a:lnSpc>
                <a:spcPct val="100000"/>
              </a:lnSpc>
              <a:spcBef>
                <a:spcPts val="280"/>
              </a:spcBef>
              <a:buChar char="•"/>
              <a:tabLst>
                <a:tab pos="2633345" algn="l"/>
              </a:tabLst>
            </a:pPr>
            <a:r>
              <a:rPr sz="1000" spc="65" dirty="0">
                <a:latin typeface="Trebuchet MS"/>
                <a:cs typeface="Trebuchet MS"/>
              </a:rPr>
              <a:t>No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afecta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al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plástico,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PVC,</a:t>
            </a:r>
            <a:r>
              <a:rPr sz="1000" spc="-50" dirty="0">
                <a:latin typeface="Trebuchet MS"/>
                <a:cs typeface="Trebuchet MS"/>
              </a:rPr>
              <a:t> Viton </a:t>
            </a:r>
            <a:r>
              <a:rPr sz="1000" spc="-80" dirty="0">
                <a:latin typeface="Trebuchet MS"/>
                <a:cs typeface="Trebuchet MS"/>
              </a:rPr>
              <a:t>ni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a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las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pinturas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sin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base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de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óxido</a:t>
            </a:r>
            <a:endParaRPr sz="1000" dirty="0">
              <a:latin typeface="Trebuchet MS"/>
              <a:cs typeface="Trebuchet MS"/>
            </a:endParaRPr>
          </a:p>
          <a:p>
            <a:pPr marL="2632710" indent="-108585">
              <a:lnSpc>
                <a:spcPct val="100000"/>
              </a:lnSpc>
              <a:spcBef>
                <a:spcPts val="285"/>
              </a:spcBef>
              <a:buChar char="•"/>
              <a:tabLst>
                <a:tab pos="2633345" algn="l"/>
              </a:tabLst>
            </a:pPr>
            <a:r>
              <a:rPr sz="1000" spc="-85" dirty="0">
                <a:latin typeface="Trebuchet MS"/>
                <a:cs typeface="Trebuchet MS"/>
              </a:rPr>
              <a:t>Fácilmente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biodegradable</a:t>
            </a:r>
            <a:r>
              <a:rPr sz="1000" spc="-55" dirty="0">
                <a:latin typeface="Trebuchet MS"/>
                <a:cs typeface="Trebuchet MS"/>
              </a:rPr>
              <a:t> conforme </a:t>
            </a:r>
            <a:r>
              <a:rPr sz="1000" spc="-110" dirty="0">
                <a:latin typeface="Trebuchet MS"/>
                <a:cs typeface="Trebuchet MS"/>
              </a:rPr>
              <a:t>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65" dirty="0">
                <a:latin typeface="Trebuchet MS"/>
                <a:cs typeface="Trebuchet MS"/>
              </a:rPr>
              <a:t>OECD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301B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Char char="•"/>
            </a:pPr>
            <a:endParaRPr sz="1100" dirty="0">
              <a:latin typeface="Trebuchet MS"/>
              <a:cs typeface="Trebuchet MS"/>
            </a:endParaRPr>
          </a:p>
          <a:p>
            <a:pPr marL="2524760">
              <a:lnSpc>
                <a:spcPct val="100000"/>
              </a:lnSpc>
              <a:spcBef>
                <a:spcPts val="880"/>
              </a:spcBef>
            </a:pPr>
            <a:r>
              <a:rPr sz="1100" b="1" spc="5" dirty="0">
                <a:solidFill>
                  <a:srgbClr val="5BA845"/>
                </a:solidFill>
                <a:latin typeface="Trebuchet MS"/>
                <a:cs typeface="Trebuchet MS"/>
              </a:rPr>
              <a:t>Aplicaciones</a:t>
            </a:r>
            <a:endParaRPr sz="1100" dirty="0">
              <a:latin typeface="Trebuchet MS"/>
              <a:cs typeface="Trebuchet MS"/>
            </a:endParaRPr>
          </a:p>
          <a:p>
            <a:pPr marL="2632710" marR="316865" indent="-107950">
              <a:lnSpc>
                <a:spcPct val="100000"/>
              </a:lnSpc>
              <a:spcBef>
                <a:spcPts val="260"/>
              </a:spcBef>
              <a:buChar char="•"/>
              <a:tabLst>
                <a:tab pos="2633345" algn="l"/>
              </a:tabLst>
            </a:pPr>
            <a:r>
              <a:rPr sz="1000" spc="-70" dirty="0">
                <a:latin typeface="Trebuchet MS"/>
                <a:cs typeface="Trebuchet MS"/>
              </a:rPr>
              <a:t>Piezas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de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automóvil,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ferretería,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herramientas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oxidadas,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restauración,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metalurgia, </a:t>
            </a:r>
            <a:r>
              <a:rPr sz="1000" spc="-28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fabricación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y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maquinaria,</a:t>
            </a:r>
            <a:r>
              <a:rPr sz="1000" spc="-55" dirty="0">
                <a:latin typeface="Trebuchet MS"/>
                <a:cs typeface="Trebuchet MS"/>
              </a:rPr>
              <a:t> equipos </a:t>
            </a:r>
            <a:r>
              <a:rPr sz="1000" spc="-85" dirty="0">
                <a:latin typeface="Trebuchet MS"/>
                <a:cs typeface="Trebuchet MS"/>
              </a:rPr>
              <a:t>y</a:t>
            </a:r>
            <a:r>
              <a:rPr sz="1000" spc="-55" dirty="0">
                <a:latin typeface="Trebuchet MS"/>
                <a:cs typeface="Trebuchet MS"/>
              </a:rPr>
              <a:t> mucho </a:t>
            </a:r>
            <a:r>
              <a:rPr sz="1000" spc="-70" dirty="0">
                <a:latin typeface="Trebuchet MS"/>
                <a:cs typeface="Trebuchet MS"/>
              </a:rPr>
              <a:t>más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246" y="5786355"/>
            <a:ext cx="1275080" cy="801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sz="1700" b="1" spc="250" dirty="0">
                <a:solidFill>
                  <a:srgbClr val="FFFFFF"/>
                </a:solidFill>
                <a:latin typeface="Trebuchet MS"/>
                <a:cs typeface="Trebuchet MS"/>
              </a:rPr>
              <a:t>ANTES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21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700" b="1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225" dirty="0">
                <a:solidFill>
                  <a:srgbClr val="FFFFFF"/>
                </a:solidFill>
                <a:latin typeface="Trebuchet MS"/>
                <a:cs typeface="Trebuchet MS"/>
              </a:rPr>
              <a:t>EVAPO- </a:t>
            </a:r>
            <a:r>
              <a:rPr sz="1700" b="1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195" dirty="0">
                <a:solidFill>
                  <a:srgbClr val="FFFFFF"/>
                </a:solidFill>
                <a:latin typeface="Trebuchet MS"/>
                <a:cs typeface="Trebuchet MS"/>
              </a:rPr>
              <a:t>RUST</a:t>
            </a:r>
            <a:r>
              <a:rPr sz="1425" b="1" spc="292" baseline="32163" dirty="0">
                <a:solidFill>
                  <a:srgbClr val="FFFFFF"/>
                </a:solidFill>
                <a:latin typeface="Trebuchet MS"/>
                <a:cs typeface="Trebuchet MS"/>
              </a:rPr>
              <a:t>®</a:t>
            </a:r>
            <a:endParaRPr sz="1425" baseline="32163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585" y="7119371"/>
            <a:ext cx="1392555" cy="801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-635" algn="ctr">
              <a:lnSpc>
                <a:spcPct val="100000"/>
              </a:lnSpc>
              <a:spcBef>
                <a:spcPts val="95"/>
              </a:spcBef>
            </a:pPr>
            <a:r>
              <a:rPr sz="1700" b="1" spc="185" dirty="0">
                <a:solidFill>
                  <a:srgbClr val="000101"/>
                </a:solidFill>
                <a:latin typeface="Trebuchet MS"/>
                <a:cs typeface="Trebuchet MS"/>
              </a:rPr>
              <a:t>DESPUÉS </a:t>
            </a:r>
            <a:r>
              <a:rPr sz="1700" b="1" spc="190" dirty="0">
                <a:solidFill>
                  <a:srgbClr val="000101"/>
                </a:solidFill>
                <a:latin typeface="Trebuchet MS"/>
                <a:cs typeface="Trebuchet MS"/>
              </a:rPr>
              <a:t> </a:t>
            </a:r>
            <a:r>
              <a:rPr sz="1700" b="1" spc="215" dirty="0">
                <a:solidFill>
                  <a:srgbClr val="000101"/>
                </a:solidFill>
                <a:latin typeface="Trebuchet MS"/>
                <a:cs typeface="Trebuchet MS"/>
              </a:rPr>
              <a:t>DE</a:t>
            </a:r>
            <a:r>
              <a:rPr sz="1700" b="1" spc="-20" dirty="0">
                <a:solidFill>
                  <a:srgbClr val="000101"/>
                </a:solidFill>
                <a:latin typeface="Trebuchet MS"/>
                <a:cs typeface="Trebuchet MS"/>
              </a:rPr>
              <a:t> </a:t>
            </a:r>
            <a:r>
              <a:rPr sz="1700" b="1" spc="225" dirty="0">
                <a:solidFill>
                  <a:srgbClr val="000101"/>
                </a:solidFill>
                <a:latin typeface="Trebuchet MS"/>
                <a:cs typeface="Trebuchet MS"/>
              </a:rPr>
              <a:t>EVAPO- </a:t>
            </a:r>
            <a:r>
              <a:rPr sz="1700" b="1" spc="-500" dirty="0">
                <a:solidFill>
                  <a:srgbClr val="000101"/>
                </a:solidFill>
                <a:latin typeface="Trebuchet MS"/>
                <a:cs typeface="Trebuchet MS"/>
              </a:rPr>
              <a:t> </a:t>
            </a:r>
            <a:r>
              <a:rPr sz="1700" b="1" spc="195" dirty="0">
                <a:solidFill>
                  <a:srgbClr val="000101"/>
                </a:solidFill>
                <a:latin typeface="Trebuchet MS"/>
                <a:cs typeface="Trebuchet MS"/>
              </a:rPr>
              <a:t>RUST</a:t>
            </a:r>
            <a:r>
              <a:rPr sz="1425" b="1" spc="292" baseline="32163" dirty="0">
                <a:solidFill>
                  <a:srgbClr val="000101"/>
                </a:solidFill>
                <a:latin typeface="Trebuchet MS"/>
                <a:cs typeface="Trebuchet MS"/>
              </a:rPr>
              <a:t>®</a:t>
            </a:r>
            <a:endParaRPr sz="1425" baseline="32163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519030"/>
            <a:ext cx="7560309" cy="2736850"/>
            <a:chOff x="0" y="5519030"/>
            <a:chExt cx="7560309" cy="2736850"/>
          </a:xfrm>
        </p:grpSpPr>
        <p:sp>
          <p:nvSpPr>
            <p:cNvPr id="8" name="object 8"/>
            <p:cNvSpPr/>
            <p:nvPr/>
          </p:nvSpPr>
          <p:spPr>
            <a:xfrm>
              <a:off x="1923934" y="5541255"/>
              <a:ext cx="501650" cy="2688590"/>
            </a:xfrm>
            <a:custGeom>
              <a:avLst/>
              <a:gdLst/>
              <a:ahLst/>
              <a:cxnLst/>
              <a:rect l="l" t="t" r="r" b="b"/>
              <a:pathLst>
                <a:path w="501650" h="2688590">
                  <a:moveTo>
                    <a:pt x="0" y="0"/>
                  </a:moveTo>
                  <a:lnTo>
                    <a:pt x="501129" y="2688348"/>
                  </a:lnTo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846577"/>
              <a:ext cx="7560309" cy="44450"/>
            </a:xfrm>
            <a:custGeom>
              <a:avLst/>
              <a:gdLst/>
              <a:ahLst/>
              <a:cxnLst/>
              <a:rect l="l" t="t" r="r" b="b"/>
              <a:pathLst>
                <a:path w="7560309" h="44450">
                  <a:moveTo>
                    <a:pt x="0" y="0"/>
                  </a:moveTo>
                  <a:lnTo>
                    <a:pt x="0" y="44450"/>
                  </a:lnTo>
                  <a:lnTo>
                    <a:pt x="7560005" y="44450"/>
                  </a:lnTo>
                  <a:lnTo>
                    <a:pt x="7560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32586" y="5544855"/>
              <a:ext cx="501650" cy="2688590"/>
            </a:xfrm>
            <a:custGeom>
              <a:avLst/>
              <a:gdLst/>
              <a:ahLst/>
              <a:cxnLst/>
              <a:rect l="l" t="t" r="r" b="b"/>
              <a:pathLst>
                <a:path w="501650" h="2688590">
                  <a:moveTo>
                    <a:pt x="0" y="0"/>
                  </a:moveTo>
                  <a:lnTo>
                    <a:pt x="501129" y="2688348"/>
                  </a:lnTo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23047" y="5544855"/>
              <a:ext cx="501650" cy="2688590"/>
            </a:xfrm>
            <a:custGeom>
              <a:avLst/>
              <a:gdLst/>
              <a:ahLst/>
              <a:cxnLst/>
              <a:rect l="l" t="t" r="r" b="b"/>
              <a:pathLst>
                <a:path w="501650" h="2688590">
                  <a:moveTo>
                    <a:pt x="0" y="0"/>
                  </a:moveTo>
                  <a:lnTo>
                    <a:pt x="501129" y="2688348"/>
                  </a:lnTo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0245483"/>
            <a:ext cx="7560309" cy="447040"/>
          </a:xfrm>
          <a:custGeom>
            <a:avLst/>
            <a:gdLst/>
            <a:ahLst/>
            <a:cxnLst/>
            <a:rect l="l" t="t" r="r" b="b"/>
            <a:pathLst>
              <a:path w="7560309" h="447040">
                <a:moveTo>
                  <a:pt x="7559992" y="0"/>
                </a:moveTo>
                <a:lnTo>
                  <a:pt x="0" y="243052"/>
                </a:lnTo>
                <a:lnTo>
                  <a:pt x="0" y="434873"/>
                </a:lnTo>
                <a:lnTo>
                  <a:pt x="0" y="446519"/>
                </a:lnTo>
                <a:lnTo>
                  <a:pt x="7559992" y="446519"/>
                </a:lnTo>
                <a:lnTo>
                  <a:pt x="7559992" y="434873"/>
                </a:lnTo>
                <a:lnTo>
                  <a:pt x="7559992" y="0"/>
                </a:lnTo>
                <a:close/>
              </a:path>
            </a:pathLst>
          </a:custGeom>
          <a:solidFill>
            <a:srgbClr val="C00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45936" y="75524"/>
            <a:ext cx="2953385" cy="1390650"/>
            <a:chOff x="345936" y="75524"/>
            <a:chExt cx="2953385" cy="139065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36" y="75524"/>
              <a:ext cx="591261" cy="2795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021" y="318287"/>
              <a:ext cx="2559813" cy="5825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09" y="1077608"/>
              <a:ext cx="2832099" cy="388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47132" y="395594"/>
              <a:ext cx="2947670" cy="1027430"/>
            </a:xfrm>
            <a:custGeom>
              <a:avLst/>
              <a:gdLst/>
              <a:ahLst/>
              <a:cxnLst/>
              <a:rect l="l" t="t" r="r" b="b"/>
              <a:pathLst>
                <a:path w="2947670" h="1027430">
                  <a:moveTo>
                    <a:pt x="1763562" y="0"/>
                  </a:moveTo>
                  <a:lnTo>
                    <a:pt x="1706422" y="203"/>
                  </a:lnTo>
                  <a:lnTo>
                    <a:pt x="1648809" y="1213"/>
                  </a:lnTo>
                  <a:lnTo>
                    <a:pt x="1590789" y="3037"/>
                  </a:lnTo>
                  <a:lnTo>
                    <a:pt x="1532428" y="5678"/>
                  </a:lnTo>
                  <a:lnTo>
                    <a:pt x="1473793" y="9145"/>
                  </a:lnTo>
                  <a:lnTo>
                    <a:pt x="1414948" y="13440"/>
                  </a:lnTo>
                  <a:lnTo>
                    <a:pt x="1355960" y="18572"/>
                  </a:lnTo>
                  <a:lnTo>
                    <a:pt x="1296896" y="24544"/>
                  </a:lnTo>
                  <a:lnTo>
                    <a:pt x="1237820" y="31363"/>
                  </a:lnTo>
                  <a:lnTo>
                    <a:pt x="1178799" y="39035"/>
                  </a:lnTo>
                  <a:lnTo>
                    <a:pt x="1119900" y="47564"/>
                  </a:lnTo>
                  <a:lnTo>
                    <a:pt x="1061187" y="56957"/>
                  </a:lnTo>
                  <a:lnTo>
                    <a:pt x="1002726" y="67219"/>
                  </a:lnTo>
                  <a:lnTo>
                    <a:pt x="944585" y="78357"/>
                  </a:lnTo>
                  <a:lnTo>
                    <a:pt x="874916" y="92717"/>
                  </a:lnTo>
                  <a:lnTo>
                    <a:pt x="807381" y="107554"/>
                  </a:lnTo>
                  <a:lnTo>
                    <a:pt x="742049" y="122875"/>
                  </a:lnTo>
                  <a:lnTo>
                    <a:pt x="678992" y="138684"/>
                  </a:lnTo>
                  <a:lnTo>
                    <a:pt x="618280" y="154989"/>
                  </a:lnTo>
                  <a:lnTo>
                    <a:pt x="559984" y="171794"/>
                  </a:lnTo>
                  <a:lnTo>
                    <a:pt x="504175" y="189106"/>
                  </a:lnTo>
                  <a:lnTo>
                    <a:pt x="450924" y="206930"/>
                  </a:lnTo>
                  <a:lnTo>
                    <a:pt x="400300" y="225272"/>
                  </a:lnTo>
                  <a:lnTo>
                    <a:pt x="352376" y="244139"/>
                  </a:lnTo>
                  <a:lnTo>
                    <a:pt x="307222" y="263536"/>
                  </a:lnTo>
                  <a:lnTo>
                    <a:pt x="264908" y="283469"/>
                  </a:lnTo>
                  <a:lnTo>
                    <a:pt x="225505" y="303944"/>
                  </a:lnTo>
                  <a:lnTo>
                    <a:pt x="189085" y="324967"/>
                  </a:lnTo>
                  <a:lnTo>
                    <a:pt x="155717" y="346544"/>
                  </a:lnTo>
                  <a:lnTo>
                    <a:pt x="98422" y="391381"/>
                  </a:lnTo>
                  <a:lnTo>
                    <a:pt x="54188" y="438505"/>
                  </a:lnTo>
                  <a:lnTo>
                    <a:pt x="17506" y="500538"/>
                  </a:lnTo>
                  <a:lnTo>
                    <a:pt x="4884" y="539256"/>
                  </a:lnTo>
                  <a:lnTo>
                    <a:pt x="0" y="578926"/>
                  </a:lnTo>
                  <a:lnTo>
                    <a:pt x="3572" y="619385"/>
                  </a:lnTo>
                  <a:lnTo>
                    <a:pt x="16322" y="660465"/>
                  </a:lnTo>
                  <a:lnTo>
                    <a:pt x="38970" y="702002"/>
                  </a:lnTo>
                  <a:lnTo>
                    <a:pt x="72235" y="743830"/>
                  </a:lnTo>
                  <a:lnTo>
                    <a:pt x="116837" y="785785"/>
                  </a:lnTo>
                  <a:lnTo>
                    <a:pt x="166004" y="821648"/>
                  </a:lnTo>
                  <a:lnTo>
                    <a:pt x="223545" y="854774"/>
                  </a:lnTo>
                  <a:lnTo>
                    <a:pt x="288920" y="885121"/>
                  </a:lnTo>
                  <a:lnTo>
                    <a:pt x="324376" y="899239"/>
                  </a:lnTo>
                  <a:lnTo>
                    <a:pt x="361589" y="912648"/>
                  </a:lnTo>
                  <a:lnTo>
                    <a:pt x="400489" y="925341"/>
                  </a:lnTo>
                  <a:lnTo>
                    <a:pt x="441010" y="937314"/>
                  </a:lnTo>
                  <a:lnTo>
                    <a:pt x="483085" y="948562"/>
                  </a:lnTo>
                  <a:lnTo>
                    <a:pt x="526646" y="959079"/>
                  </a:lnTo>
                  <a:lnTo>
                    <a:pt x="571624" y="968861"/>
                  </a:lnTo>
                  <a:lnTo>
                    <a:pt x="617954" y="977902"/>
                  </a:lnTo>
                  <a:lnTo>
                    <a:pt x="665566" y="986197"/>
                  </a:lnTo>
                  <a:lnTo>
                    <a:pt x="714394" y="993740"/>
                  </a:lnTo>
                  <a:lnTo>
                    <a:pt x="764371" y="1000528"/>
                  </a:lnTo>
                  <a:lnTo>
                    <a:pt x="815428" y="1006555"/>
                  </a:lnTo>
                  <a:lnTo>
                    <a:pt x="867498" y="1011815"/>
                  </a:lnTo>
                  <a:lnTo>
                    <a:pt x="920513" y="1016304"/>
                  </a:lnTo>
                  <a:lnTo>
                    <a:pt x="974407" y="1020016"/>
                  </a:lnTo>
                  <a:lnTo>
                    <a:pt x="1029111" y="1022946"/>
                  </a:lnTo>
                  <a:lnTo>
                    <a:pt x="1084558" y="1025090"/>
                  </a:lnTo>
                  <a:lnTo>
                    <a:pt x="1140680" y="1026442"/>
                  </a:lnTo>
                  <a:lnTo>
                    <a:pt x="1197410" y="1026996"/>
                  </a:lnTo>
                  <a:lnTo>
                    <a:pt x="1254681" y="1026749"/>
                  </a:lnTo>
                  <a:lnTo>
                    <a:pt x="1312425" y="1025694"/>
                  </a:lnTo>
                  <a:lnTo>
                    <a:pt x="1370573" y="1023827"/>
                  </a:lnTo>
                  <a:lnTo>
                    <a:pt x="1429060" y="1021142"/>
                  </a:lnTo>
                  <a:lnTo>
                    <a:pt x="1487817" y="1017635"/>
                  </a:lnTo>
                  <a:lnTo>
                    <a:pt x="1546776" y="1013300"/>
                  </a:lnTo>
                  <a:lnTo>
                    <a:pt x="1605871" y="1008132"/>
                  </a:lnTo>
                  <a:lnTo>
                    <a:pt x="1665033" y="1002126"/>
                  </a:lnTo>
                  <a:lnTo>
                    <a:pt x="1724196" y="995276"/>
                  </a:lnTo>
                  <a:lnTo>
                    <a:pt x="1783291" y="987579"/>
                  </a:lnTo>
                  <a:lnTo>
                    <a:pt x="1842251" y="979028"/>
                  </a:lnTo>
                  <a:lnTo>
                    <a:pt x="1901008" y="969619"/>
                  </a:lnTo>
                  <a:lnTo>
                    <a:pt x="1959496" y="959346"/>
                  </a:lnTo>
                  <a:lnTo>
                    <a:pt x="2017646" y="948205"/>
                  </a:lnTo>
                  <a:lnTo>
                    <a:pt x="2087153" y="933617"/>
                  </a:lnTo>
                  <a:lnTo>
                    <a:pt x="2154365" y="918098"/>
                  </a:lnTo>
                  <a:lnTo>
                    <a:pt x="2219230" y="901695"/>
                  </a:lnTo>
                  <a:lnTo>
                    <a:pt x="2281695" y="884452"/>
                  </a:lnTo>
                  <a:lnTo>
                    <a:pt x="2341709" y="866411"/>
                  </a:lnTo>
                  <a:lnTo>
                    <a:pt x="2399219" y="847620"/>
                  </a:lnTo>
                  <a:lnTo>
                    <a:pt x="2454174" y="828121"/>
                  </a:lnTo>
                  <a:lnTo>
                    <a:pt x="2506522" y="807959"/>
                  </a:lnTo>
                  <a:lnTo>
                    <a:pt x="2556210" y="787178"/>
                  </a:lnTo>
                  <a:lnTo>
                    <a:pt x="2603187" y="765824"/>
                  </a:lnTo>
                  <a:lnTo>
                    <a:pt x="2647400" y="743940"/>
                  </a:lnTo>
                  <a:lnTo>
                    <a:pt x="2688798" y="721572"/>
                  </a:lnTo>
                  <a:lnTo>
                    <a:pt x="2727328" y="698762"/>
                  </a:lnTo>
                  <a:lnTo>
                    <a:pt x="2762939" y="675557"/>
                  </a:lnTo>
                  <a:lnTo>
                    <a:pt x="2795579" y="651999"/>
                  </a:lnTo>
                  <a:lnTo>
                    <a:pt x="2851735" y="604008"/>
                  </a:lnTo>
                  <a:lnTo>
                    <a:pt x="2895381" y="555142"/>
                  </a:lnTo>
                  <a:lnTo>
                    <a:pt x="2926101" y="505760"/>
                  </a:lnTo>
                  <a:lnTo>
                    <a:pt x="2943479" y="456214"/>
                  </a:lnTo>
                  <a:lnTo>
                    <a:pt x="2947097" y="406863"/>
                  </a:lnTo>
                  <a:lnTo>
                    <a:pt x="2943617" y="382371"/>
                  </a:lnTo>
                  <a:lnTo>
                    <a:pt x="2925818" y="333976"/>
                  </a:lnTo>
                  <a:lnTo>
                    <a:pt x="2893220" y="286664"/>
                  </a:lnTo>
                  <a:lnTo>
                    <a:pt x="2845407" y="240790"/>
                  </a:lnTo>
                  <a:lnTo>
                    <a:pt x="2795531" y="205164"/>
                  </a:lnTo>
                  <a:lnTo>
                    <a:pt x="2737431" y="172225"/>
                  </a:lnTo>
                  <a:lnTo>
                    <a:pt x="2671633" y="142020"/>
                  </a:lnTo>
                  <a:lnTo>
                    <a:pt x="2636012" y="127956"/>
                  </a:lnTo>
                  <a:lnTo>
                    <a:pt x="2598666" y="114593"/>
                  </a:lnTo>
                  <a:lnTo>
                    <a:pt x="2559658" y="101935"/>
                  </a:lnTo>
                  <a:lnTo>
                    <a:pt x="2519057" y="89989"/>
                  </a:lnTo>
                  <a:lnTo>
                    <a:pt x="2476926" y="78760"/>
                  </a:lnTo>
                  <a:lnTo>
                    <a:pt x="2433334" y="68253"/>
                  </a:lnTo>
                  <a:lnTo>
                    <a:pt x="2388345" y="58475"/>
                  </a:lnTo>
                  <a:lnTo>
                    <a:pt x="2342025" y="49431"/>
                  </a:lnTo>
                  <a:lnTo>
                    <a:pt x="2294441" y="41126"/>
                  </a:lnTo>
                  <a:lnTo>
                    <a:pt x="2245658" y="33567"/>
                  </a:lnTo>
                  <a:lnTo>
                    <a:pt x="2195743" y="26759"/>
                  </a:lnTo>
                  <a:lnTo>
                    <a:pt x="2144760" y="20707"/>
                  </a:lnTo>
                  <a:lnTo>
                    <a:pt x="2092778" y="15417"/>
                  </a:lnTo>
                  <a:lnTo>
                    <a:pt x="2039860" y="10895"/>
                  </a:lnTo>
                  <a:lnTo>
                    <a:pt x="1986074" y="7146"/>
                  </a:lnTo>
                  <a:lnTo>
                    <a:pt x="1931485" y="4177"/>
                  </a:lnTo>
                  <a:lnTo>
                    <a:pt x="1876160" y="1992"/>
                  </a:lnTo>
                  <a:lnTo>
                    <a:pt x="1820163" y="598"/>
                  </a:lnTo>
                  <a:lnTo>
                    <a:pt x="1763562" y="0"/>
                  </a:lnTo>
                  <a:close/>
                </a:path>
              </a:pathLst>
            </a:custGeom>
            <a:solidFill>
              <a:srgbClr val="495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7317" y="360051"/>
              <a:ext cx="2884805" cy="1029335"/>
            </a:xfrm>
            <a:custGeom>
              <a:avLst/>
              <a:gdLst/>
              <a:ahLst/>
              <a:cxnLst/>
              <a:rect l="l" t="t" r="r" b="b"/>
              <a:pathLst>
                <a:path w="2884805" h="1029335">
                  <a:moveTo>
                    <a:pt x="1706212" y="62"/>
                  </a:moveTo>
                  <a:lnTo>
                    <a:pt x="1649914" y="0"/>
                  </a:lnTo>
                  <a:lnTo>
                    <a:pt x="1593172" y="746"/>
                  </a:lnTo>
                  <a:lnTo>
                    <a:pt x="1536053" y="2307"/>
                  </a:lnTo>
                  <a:lnTo>
                    <a:pt x="1478620" y="4690"/>
                  </a:lnTo>
                  <a:lnTo>
                    <a:pt x="1420939" y="7899"/>
                  </a:lnTo>
                  <a:lnTo>
                    <a:pt x="1363076" y="11941"/>
                  </a:lnTo>
                  <a:lnTo>
                    <a:pt x="1305095" y="16823"/>
                  </a:lnTo>
                  <a:lnTo>
                    <a:pt x="1247061" y="22549"/>
                  </a:lnTo>
                  <a:lnTo>
                    <a:pt x="1189040" y="29126"/>
                  </a:lnTo>
                  <a:lnTo>
                    <a:pt x="1131098" y="36560"/>
                  </a:lnTo>
                  <a:lnTo>
                    <a:pt x="1073298" y="44857"/>
                  </a:lnTo>
                  <a:lnTo>
                    <a:pt x="1015706" y="54022"/>
                  </a:lnTo>
                  <a:lnTo>
                    <a:pt x="958388" y="64063"/>
                  </a:lnTo>
                  <a:lnTo>
                    <a:pt x="901409" y="74984"/>
                  </a:lnTo>
                  <a:lnTo>
                    <a:pt x="833324" y="89321"/>
                  </a:lnTo>
                  <a:lnTo>
                    <a:pt x="767526" y="104602"/>
                  </a:lnTo>
                  <a:lnTo>
                    <a:pt x="704067" y="120784"/>
                  </a:lnTo>
                  <a:lnTo>
                    <a:pt x="642995" y="137822"/>
                  </a:lnTo>
                  <a:lnTo>
                    <a:pt x="584361" y="155671"/>
                  </a:lnTo>
                  <a:lnTo>
                    <a:pt x="528214" y="174288"/>
                  </a:lnTo>
                  <a:lnTo>
                    <a:pt x="474606" y="193627"/>
                  </a:lnTo>
                  <a:lnTo>
                    <a:pt x="423585" y="213644"/>
                  </a:lnTo>
                  <a:lnTo>
                    <a:pt x="375202" y="234296"/>
                  </a:lnTo>
                  <a:lnTo>
                    <a:pt x="329507" y="255536"/>
                  </a:lnTo>
                  <a:lnTo>
                    <a:pt x="286549" y="277322"/>
                  </a:lnTo>
                  <a:lnTo>
                    <a:pt x="246380" y="299609"/>
                  </a:lnTo>
                  <a:lnTo>
                    <a:pt x="209048" y="322351"/>
                  </a:lnTo>
                  <a:lnTo>
                    <a:pt x="174604" y="345505"/>
                  </a:lnTo>
                  <a:lnTo>
                    <a:pt x="143098" y="369027"/>
                  </a:lnTo>
                  <a:lnTo>
                    <a:pt x="89100" y="416994"/>
                  </a:lnTo>
                  <a:lnTo>
                    <a:pt x="47453" y="465898"/>
                  </a:lnTo>
                  <a:lnTo>
                    <a:pt x="18558" y="515382"/>
                  </a:lnTo>
                  <a:lnTo>
                    <a:pt x="2814" y="565092"/>
                  </a:lnTo>
                  <a:lnTo>
                    <a:pt x="0" y="589920"/>
                  </a:lnTo>
                  <a:lnTo>
                    <a:pt x="623" y="614671"/>
                  </a:lnTo>
                  <a:lnTo>
                    <a:pt x="12383" y="663765"/>
                  </a:lnTo>
                  <a:lnTo>
                    <a:pt x="38495" y="712018"/>
                  </a:lnTo>
                  <a:lnTo>
                    <a:pt x="79360" y="759075"/>
                  </a:lnTo>
                  <a:lnTo>
                    <a:pt x="129481" y="800391"/>
                  </a:lnTo>
                  <a:lnTo>
                    <a:pt x="183698" y="835100"/>
                  </a:lnTo>
                  <a:lnTo>
                    <a:pt x="245685" y="867122"/>
                  </a:lnTo>
                  <a:lnTo>
                    <a:pt x="314919" y="896410"/>
                  </a:lnTo>
                  <a:lnTo>
                    <a:pt x="352091" y="910014"/>
                  </a:lnTo>
                  <a:lnTo>
                    <a:pt x="390879" y="922916"/>
                  </a:lnTo>
                  <a:lnTo>
                    <a:pt x="431219" y="935110"/>
                  </a:lnTo>
                  <a:lnTo>
                    <a:pt x="473045" y="946591"/>
                  </a:lnTo>
                  <a:lnTo>
                    <a:pt x="516292" y="957353"/>
                  </a:lnTo>
                  <a:lnTo>
                    <a:pt x="560894" y="967390"/>
                  </a:lnTo>
                  <a:lnTo>
                    <a:pt x="606788" y="976695"/>
                  </a:lnTo>
                  <a:lnTo>
                    <a:pt x="653906" y="985262"/>
                  </a:lnTo>
                  <a:lnTo>
                    <a:pt x="702185" y="993086"/>
                  </a:lnTo>
                  <a:lnTo>
                    <a:pt x="751559" y="1000161"/>
                  </a:lnTo>
                  <a:lnTo>
                    <a:pt x="801963" y="1006481"/>
                  </a:lnTo>
                  <a:lnTo>
                    <a:pt x="853332" y="1012040"/>
                  </a:lnTo>
                  <a:lnTo>
                    <a:pt x="905601" y="1016831"/>
                  </a:lnTo>
                  <a:lnTo>
                    <a:pt x="958704" y="1020849"/>
                  </a:lnTo>
                  <a:lnTo>
                    <a:pt x="1012576" y="1024088"/>
                  </a:lnTo>
                  <a:lnTo>
                    <a:pt x="1067153" y="1026542"/>
                  </a:lnTo>
                  <a:lnTo>
                    <a:pt x="1122368" y="1028205"/>
                  </a:lnTo>
                  <a:lnTo>
                    <a:pt x="1178157" y="1029071"/>
                  </a:lnTo>
                  <a:lnTo>
                    <a:pt x="1234455" y="1029133"/>
                  </a:lnTo>
                  <a:lnTo>
                    <a:pt x="1291197" y="1028387"/>
                  </a:lnTo>
                  <a:lnTo>
                    <a:pt x="1348316" y="1026826"/>
                  </a:lnTo>
                  <a:lnTo>
                    <a:pt x="1405749" y="1024443"/>
                  </a:lnTo>
                  <a:lnTo>
                    <a:pt x="1463430" y="1021234"/>
                  </a:lnTo>
                  <a:lnTo>
                    <a:pt x="1521294" y="1017192"/>
                  </a:lnTo>
                  <a:lnTo>
                    <a:pt x="1579275" y="1012311"/>
                  </a:lnTo>
                  <a:lnTo>
                    <a:pt x="1637309" y="1006585"/>
                  </a:lnTo>
                  <a:lnTo>
                    <a:pt x="1695330" y="1000009"/>
                  </a:lnTo>
                  <a:lnTo>
                    <a:pt x="1753274" y="992575"/>
                  </a:lnTo>
                  <a:lnTo>
                    <a:pt x="1811074" y="984279"/>
                  </a:lnTo>
                  <a:lnTo>
                    <a:pt x="1868667" y="975114"/>
                  </a:lnTo>
                  <a:lnTo>
                    <a:pt x="1925986" y="965075"/>
                  </a:lnTo>
                  <a:lnTo>
                    <a:pt x="1982966" y="954154"/>
                  </a:lnTo>
                  <a:lnTo>
                    <a:pt x="2051051" y="939818"/>
                  </a:lnTo>
                  <a:lnTo>
                    <a:pt x="2116848" y="924536"/>
                  </a:lnTo>
                  <a:lnTo>
                    <a:pt x="2180308" y="908354"/>
                  </a:lnTo>
                  <a:lnTo>
                    <a:pt x="2241380" y="891317"/>
                  </a:lnTo>
                  <a:lnTo>
                    <a:pt x="2300014" y="873467"/>
                  </a:lnTo>
                  <a:lnTo>
                    <a:pt x="2356160" y="854851"/>
                  </a:lnTo>
                  <a:lnTo>
                    <a:pt x="2409769" y="835512"/>
                  </a:lnTo>
                  <a:lnTo>
                    <a:pt x="2460790" y="815494"/>
                  </a:lnTo>
                  <a:lnTo>
                    <a:pt x="2509173" y="794843"/>
                  </a:lnTo>
                  <a:lnTo>
                    <a:pt x="2554868" y="773602"/>
                  </a:lnTo>
                  <a:lnTo>
                    <a:pt x="2597825" y="751816"/>
                  </a:lnTo>
                  <a:lnTo>
                    <a:pt x="2637995" y="729530"/>
                  </a:lnTo>
                  <a:lnTo>
                    <a:pt x="2675326" y="706787"/>
                  </a:lnTo>
                  <a:lnTo>
                    <a:pt x="2709770" y="683633"/>
                  </a:lnTo>
                  <a:lnTo>
                    <a:pt x="2741276" y="660111"/>
                  </a:lnTo>
                  <a:lnTo>
                    <a:pt x="2795275" y="612144"/>
                  </a:lnTo>
                  <a:lnTo>
                    <a:pt x="2836922" y="563240"/>
                  </a:lnTo>
                  <a:lnTo>
                    <a:pt x="2865817" y="513756"/>
                  </a:lnTo>
                  <a:lnTo>
                    <a:pt x="2881560" y="464047"/>
                  </a:lnTo>
                  <a:lnTo>
                    <a:pt x="2884375" y="439218"/>
                  </a:lnTo>
                  <a:lnTo>
                    <a:pt x="2883752" y="414467"/>
                  </a:lnTo>
                  <a:lnTo>
                    <a:pt x="2871992" y="365373"/>
                  </a:lnTo>
                  <a:lnTo>
                    <a:pt x="2845879" y="317120"/>
                  </a:lnTo>
                  <a:lnTo>
                    <a:pt x="2805015" y="270063"/>
                  </a:lnTo>
                  <a:lnTo>
                    <a:pt x="2754893" y="228747"/>
                  </a:lnTo>
                  <a:lnTo>
                    <a:pt x="2700676" y="194038"/>
                  </a:lnTo>
                  <a:lnTo>
                    <a:pt x="2638689" y="162016"/>
                  </a:lnTo>
                  <a:lnTo>
                    <a:pt x="2569455" y="132727"/>
                  </a:lnTo>
                  <a:lnTo>
                    <a:pt x="2532283" y="119123"/>
                  </a:lnTo>
                  <a:lnTo>
                    <a:pt x="2493494" y="106221"/>
                  </a:lnTo>
                  <a:lnTo>
                    <a:pt x="2453154" y="94026"/>
                  </a:lnTo>
                  <a:lnTo>
                    <a:pt x="2411328" y="82545"/>
                  </a:lnTo>
                  <a:lnTo>
                    <a:pt x="2368080" y="71783"/>
                  </a:lnTo>
                  <a:lnTo>
                    <a:pt x="2323477" y="61746"/>
                  </a:lnTo>
                  <a:lnTo>
                    <a:pt x="2277584" y="52441"/>
                  </a:lnTo>
                  <a:lnTo>
                    <a:pt x="2230465" y="43873"/>
                  </a:lnTo>
                  <a:lnTo>
                    <a:pt x="2182186" y="36048"/>
                  </a:lnTo>
                  <a:lnTo>
                    <a:pt x="2132811" y="28973"/>
                  </a:lnTo>
                  <a:lnTo>
                    <a:pt x="2082407" y="22653"/>
                  </a:lnTo>
                  <a:lnTo>
                    <a:pt x="2031038" y="17094"/>
                  </a:lnTo>
                  <a:lnTo>
                    <a:pt x="1978769" y="12302"/>
                  </a:lnTo>
                  <a:lnTo>
                    <a:pt x="1925666" y="8284"/>
                  </a:lnTo>
                  <a:lnTo>
                    <a:pt x="1871793" y="5045"/>
                  </a:lnTo>
                  <a:lnTo>
                    <a:pt x="1817216" y="2591"/>
                  </a:lnTo>
                  <a:lnTo>
                    <a:pt x="1762001" y="928"/>
                  </a:lnTo>
                  <a:lnTo>
                    <a:pt x="1706212" y="62"/>
                  </a:lnTo>
                  <a:close/>
                </a:path>
              </a:pathLst>
            </a:custGeom>
            <a:solidFill>
              <a:srgbClr val="BDC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345" y="378956"/>
              <a:ext cx="2833370" cy="982980"/>
            </a:xfrm>
            <a:custGeom>
              <a:avLst/>
              <a:gdLst/>
              <a:ahLst/>
              <a:cxnLst/>
              <a:rect l="l" t="t" r="r" b="b"/>
              <a:pathLst>
                <a:path w="2833370" h="982980">
                  <a:moveTo>
                    <a:pt x="1681942" y="0"/>
                  </a:moveTo>
                  <a:lnTo>
                    <a:pt x="1626786" y="261"/>
                  </a:lnTo>
                  <a:lnTo>
                    <a:pt x="1571206" y="1291"/>
                  </a:lnTo>
                  <a:lnTo>
                    <a:pt x="1515268" y="3093"/>
                  </a:lnTo>
                  <a:lnTo>
                    <a:pt x="1459036" y="5672"/>
                  </a:lnTo>
                  <a:lnTo>
                    <a:pt x="1402575" y="9033"/>
                  </a:lnTo>
                  <a:lnTo>
                    <a:pt x="1345951" y="13179"/>
                  </a:lnTo>
                  <a:lnTo>
                    <a:pt x="1289227" y="18115"/>
                  </a:lnTo>
                  <a:lnTo>
                    <a:pt x="1232469" y="23846"/>
                  </a:lnTo>
                  <a:lnTo>
                    <a:pt x="1175742" y="30376"/>
                  </a:lnTo>
                  <a:lnTo>
                    <a:pt x="1119111" y="37708"/>
                  </a:lnTo>
                  <a:lnTo>
                    <a:pt x="1062641" y="45849"/>
                  </a:lnTo>
                  <a:lnTo>
                    <a:pt x="1006396" y="54801"/>
                  </a:lnTo>
                  <a:lnTo>
                    <a:pt x="950441" y="64570"/>
                  </a:lnTo>
                  <a:lnTo>
                    <a:pt x="894842" y="75159"/>
                  </a:lnTo>
                  <a:lnTo>
                    <a:pt x="839663" y="86574"/>
                  </a:lnTo>
                  <a:lnTo>
                    <a:pt x="771773" y="101924"/>
                  </a:lnTo>
                  <a:lnTo>
                    <a:pt x="706389" y="118177"/>
                  </a:lnTo>
                  <a:lnTo>
                    <a:pt x="643561" y="135284"/>
                  </a:lnTo>
                  <a:lnTo>
                    <a:pt x="583339" y="153199"/>
                  </a:lnTo>
                  <a:lnTo>
                    <a:pt x="525771" y="171875"/>
                  </a:lnTo>
                  <a:lnTo>
                    <a:pt x="470908" y="191263"/>
                  </a:lnTo>
                  <a:lnTo>
                    <a:pt x="418799" y="211318"/>
                  </a:lnTo>
                  <a:lnTo>
                    <a:pt x="369493" y="231992"/>
                  </a:lnTo>
                  <a:lnTo>
                    <a:pt x="323041" y="253237"/>
                  </a:lnTo>
                  <a:lnTo>
                    <a:pt x="279491" y="275006"/>
                  </a:lnTo>
                  <a:lnTo>
                    <a:pt x="238893" y="297253"/>
                  </a:lnTo>
                  <a:lnTo>
                    <a:pt x="201296" y="319930"/>
                  </a:lnTo>
                  <a:lnTo>
                    <a:pt x="166751" y="342990"/>
                  </a:lnTo>
                  <a:lnTo>
                    <a:pt x="135306" y="366385"/>
                  </a:lnTo>
                  <a:lnTo>
                    <a:pt x="81916" y="413994"/>
                  </a:lnTo>
                  <a:lnTo>
                    <a:pt x="41523" y="462378"/>
                  </a:lnTo>
                  <a:lnTo>
                    <a:pt x="14522" y="511161"/>
                  </a:lnTo>
                  <a:lnTo>
                    <a:pt x="1311" y="559964"/>
                  </a:lnTo>
                  <a:lnTo>
                    <a:pt x="0" y="584255"/>
                  </a:lnTo>
                  <a:lnTo>
                    <a:pt x="2284" y="608410"/>
                  </a:lnTo>
                  <a:lnTo>
                    <a:pt x="17838" y="656121"/>
                  </a:lnTo>
                  <a:lnTo>
                    <a:pt x="48370" y="702720"/>
                  </a:lnTo>
                  <a:lnTo>
                    <a:pt x="94275" y="747829"/>
                  </a:lnTo>
                  <a:lnTo>
                    <a:pt x="148634" y="786569"/>
                  </a:lnTo>
                  <a:lnTo>
                    <a:pt x="205548" y="818299"/>
                  </a:lnTo>
                  <a:lnTo>
                    <a:pt x="269869" y="847341"/>
                  </a:lnTo>
                  <a:lnTo>
                    <a:pt x="341077" y="873662"/>
                  </a:lnTo>
                  <a:lnTo>
                    <a:pt x="379101" y="885790"/>
                  </a:lnTo>
                  <a:lnTo>
                    <a:pt x="418652" y="897224"/>
                  </a:lnTo>
                  <a:lnTo>
                    <a:pt x="459666" y="907961"/>
                  </a:lnTo>
                  <a:lnTo>
                    <a:pt x="502077" y="917995"/>
                  </a:lnTo>
                  <a:lnTo>
                    <a:pt x="545819" y="927322"/>
                  </a:lnTo>
                  <a:lnTo>
                    <a:pt x="590830" y="935937"/>
                  </a:lnTo>
                  <a:lnTo>
                    <a:pt x="637043" y="943837"/>
                  </a:lnTo>
                  <a:lnTo>
                    <a:pt x="684393" y="951017"/>
                  </a:lnTo>
                  <a:lnTo>
                    <a:pt x="732816" y="957473"/>
                  </a:lnTo>
                  <a:lnTo>
                    <a:pt x="782247" y="963200"/>
                  </a:lnTo>
                  <a:lnTo>
                    <a:pt x="832621" y="968193"/>
                  </a:lnTo>
                  <a:lnTo>
                    <a:pt x="883872" y="972449"/>
                  </a:lnTo>
                  <a:lnTo>
                    <a:pt x="935937" y="975963"/>
                  </a:lnTo>
                  <a:lnTo>
                    <a:pt x="988750" y="978731"/>
                  </a:lnTo>
                  <a:lnTo>
                    <a:pt x="1042245" y="980748"/>
                  </a:lnTo>
                  <a:lnTo>
                    <a:pt x="1096360" y="982010"/>
                  </a:lnTo>
                  <a:lnTo>
                    <a:pt x="1151027" y="982512"/>
                  </a:lnTo>
                  <a:lnTo>
                    <a:pt x="1206183" y="982251"/>
                  </a:lnTo>
                  <a:lnTo>
                    <a:pt x="1261763" y="981221"/>
                  </a:lnTo>
                  <a:lnTo>
                    <a:pt x="1317701" y="979419"/>
                  </a:lnTo>
                  <a:lnTo>
                    <a:pt x="1373933" y="976840"/>
                  </a:lnTo>
                  <a:lnTo>
                    <a:pt x="1430394" y="973479"/>
                  </a:lnTo>
                  <a:lnTo>
                    <a:pt x="1487018" y="969333"/>
                  </a:lnTo>
                  <a:lnTo>
                    <a:pt x="1543742" y="964396"/>
                  </a:lnTo>
                  <a:lnTo>
                    <a:pt x="1600500" y="958665"/>
                  </a:lnTo>
                  <a:lnTo>
                    <a:pt x="1657227" y="952135"/>
                  </a:lnTo>
                  <a:lnTo>
                    <a:pt x="1713858" y="944802"/>
                  </a:lnTo>
                  <a:lnTo>
                    <a:pt x="1770328" y="936661"/>
                  </a:lnTo>
                  <a:lnTo>
                    <a:pt x="1826573" y="927708"/>
                  </a:lnTo>
                  <a:lnTo>
                    <a:pt x="1882528" y="917938"/>
                  </a:lnTo>
                  <a:lnTo>
                    <a:pt x="1938127" y="907348"/>
                  </a:lnTo>
                  <a:lnTo>
                    <a:pt x="1993306" y="895932"/>
                  </a:lnTo>
                  <a:lnTo>
                    <a:pt x="2061196" y="880583"/>
                  </a:lnTo>
                  <a:lnTo>
                    <a:pt x="2126580" y="864332"/>
                  </a:lnTo>
                  <a:lnTo>
                    <a:pt x="2189408" y="847225"/>
                  </a:lnTo>
                  <a:lnTo>
                    <a:pt x="2249631" y="829311"/>
                  </a:lnTo>
                  <a:lnTo>
                    <a:pt x="2307199" y="810636"/>
                  </a:lnTo>
                  <a:lnTo>
                    <a:pt x="2362062" y="791248"/>
                  </a:lnTo>
                  <a:lnTo>
                    <a:pt x="2414172" y="771193"/>
                  </a:lnTo>
                  <a:lnTo>
                    <a:pt x="2463478" y="750520"/>
                  </a:lnTo>
                  <a:lnTo>
                    <a:pt x="2509931" y="729275"/>
                  </a:lnTo>
                  <a:lnTo>
                    <a:pt x="2553481" y="707506"/>
                  </a:lnTo>
                  <a:lnTo>
                    <a:pt x="2594080" y="685259"/>
                  </a:lnTo>
                  <a:lnTo>
                    <a:pt x="2631677" y="662582"/>
                  </a:lnTo>
                  <a:lnTo>
                    <a:pt x="2666222" y="639522"/>
                  </a:lnTo>
                  <a:lnTo>
                    <a:pt x="2697668" y="616126"/>
                  </a:lnTo>
                  <a:lnTo>
                    <a:pt x="2751058" y="568517"/>
                  </a:lnTo>
                  <a:lnTo>
                    <a:pt x="2791452" y="520132"/>
                  </a:lnTo>
                  <a:lnTo>
                    <a:pt x="2818452" y="471349"/>
                  </a:lnTo>
                  <a:lnTo>
                    <a:pt x="2831664" y="422545"/>
                  </a:lnTo>
                  <a:lnTo>
                    <a:pt x="2832975" y="398253"/>
                  </a:lnTo>
                  <a:lnTo>
                    <a:pt x="2830690" y="374098"/>
                  </a:lnTo>
                  <a:lnTo>
                    <a:pt x="2815135" y="326386"/>
                  </a:lnTo>
                  <a:lnTo>
                    <a:pt x="2784602" y="279786"/>
                  </a:lnTo>
                  <a:lnTo>
                    <a:pt x="2738695" y="234677"/>
                  </a:lnTo>
                  <a:lnTo>
                    <a:pt x="2684335" y="195938"/>
                  </a:lnTo>
                  <a:lnTo>
                    <a:pt x="2627421" y="164208"/>
                  </a:lnTo>
                  <a:lnTo>
                    <a:pt x="2563100" y="135165"/>
                  </a:lnTo>
                  <a:lnTo>
                    <a:pt x="2491892" y="108846"/>
                  </a:lnTo>
                  <a:lnTo>
                    <a:pt x="2453868" y="96718"/>
                  </a:lnTo>
                  <a:lnTo>
                    <a:pt x="2414317" y="85283"/>
                  </a:lnTo>
                  <a:lnTo>
                    <a:pt x="2373303" y="74547"/>
                  </a:lnTo>
                  <a:lnTo>
                    <a:pt x="2330893" y="64514"/>
                  </a:lnTo>
                  <a:lnTo>
                    <a:pt x="2287150" y="55187"/>
                  </a:lnTo>
                  <a:lnTo>
                    <a:pt x="2242139" y="46572"/>
                  </a:lnTo>
                  <a:lnTo>
                    <a:pt x="2195927" y="38672"/>
                  </a:lnTo>
                  <a:lnTo>
                    <a:pt x="2148576" y="31492"/>
                  </a:lnTo>
                  <a:lnTo>
                    <a:pt x="2100153" y="25037"/>
                  </a:lnTo>
                  <a:lnTo>
                    <a:pt x="2050722" y="19311"/>
                  </a:lnTo>
                  <a:lnTo>
                    <a:pt x="2000349" y="14317"/>
                  </a:lnTo>
                  <a:lnTo>
                    <a:pt x="1949097" y="10062"/>
                  </a:lnTo>
                  <a:lnTo>
                    <a:pt x="1897032" y="6548"/>
                  </a:lnTo>
                  <a:lnTo>
                    <a:pt x="1844220" y="3780"/>
                  </a:lnTo>
                  <a:lnTo>
                    <a:pt x="1790724" y="1764"/>
                  </a:lnTo>
                  <a:lnTo>
                    <a:pt x="1736610" y="502"/>
                  </a:lnTo>
                  <a:lnTo>
                    <a:pt x="1681942" y="0"/>
                  </a:lnTo>
                  <a:close/>
                </a:path>
              </a:pathLst>
            </a:custGeom>
            <a:solidFill>
              <a:srgbClr val="EDE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356" y="439238"/>
              <a:ext cx="2649220" cy="870585"/>
            </a:xfrm>
            <a:custGeom>
              <a:avLst/>
              <a:gdLst/>
              <a:ahLst/>
              <a:cxnLst/>
              <a:rect l="l" t="t" r="r" b="b"/>
              <a:pathLst>
                <a:path w="2649220" h="870585">
                  <a:moveTo>
                    <a:pt x="1650396" y="0"/>
                  </a:moveTo>
                  <a:lnTo>
                    <a:pt x="1584175" y="76"/>
                  </a:lnTo>
                  <a:lnTo>
                    <a:pt x="1516555" y="1264"/>
                  </a:lnTo>
                  <a:lnTo>
                    <a:pt x="1447606" y="3570"/>
                  </a:lnTo>
                  <a:lnTo>
                    <a:pt x="1377399" y="7005"/>
                  </a:lnTo>
                  <a:lnTo>
                    <a:pt x="1306004" y="11577"/>
                  </a:lnTo>
                  <a:lnTo>
                    <a:pt x="1251736" y="15824"/>
                  </a:lnTo>
                  <a:lnTo>
                    <a:pt x="1198093" y="20747"/>
                  </a:lnTo>
                  <a:lnTo>
                    <a:pt x="1145116" y="26330"/>
                  </a:lnTo>
                  <a:lnTo>
                    <a:pt x="1092847" y="32553"/>
                  </a:lnTo>
                  <a:lnTo>
                    <a:pt x="1041329" y="39401"/>
                  </a:lnTo>
                  <a:lnTo>
                    <a:pt x="990603" y="46856"/>
                  </a:lnTo>
                  <a:lnTo>
                    <a:pt x="940712" y="54900"/>
                  </a:lnTo>
                  <a:lnTo>
                    <a:pt x="891697" y="63517"/>
                  </a:lnTo>
                  <a:lnTo>
                    <a:pt x="843600" y="72689"/>
                  </a:lnTo>
                  <a:lnTo>
                    <a:pt x="796463" y="82398"/>
                  </a:lnTo>
                  <a:lnTo>
                    <a:pt x="750328" y="92628"/>
                  </a:lnTo>
                  <a:lnTo>
                    <a:pt x="801009" y="84678"/>
                  </a:lnTo>
                  <a:lnTo>
                    <a:pt x="852681" y="77456"/>
                  </a:lnTo>
                  <a:lnTo>
                    <a:pt x="905287" y="70983"/>
                  </a:lnTo>
                  <a:lnTo>
                    <a:pt x="958773" y="65282"/>
                  </a:lnTo>
                  <a:lnTo>
                    <a:pt x="1013083" y="60377"/>
                  </a:lnTo>
                  <a:lnTo>
                    <a:pt x="1068160" y="56289"/>
                  </a:lnTo>
                  <a:lnTo>
                    <a:pt x="1123950" y="53042"/>
                  </a:lnTo>
                  <a:lnTo>
                    <a:pt x="1181576" y="50621"/>
                  </a:lnTo>
                  <a:lnTo>
                    <a:pt x="1238544" y="49166"/>
                  </a:lnTo>
                  <a:lnTo>
                    <a:pt x="1294788" y="48660"/>
                  </a:lnTo>
                  <a:lnTo>
                    <a:pt x="1350245" y="49082"/>
                  </a:lnTo>
                  <a:lnTo>
                    <a:pt x="1404852" y="50415"/>
                  </a:lnTo>
                  <a:lnTo>
                    <a:pt x="1458545" y="52640"/>
                  </a:lnTo>
                  <a:lnTo>
                    <a:pt x="1511261" y="55740"/>
                  </a:lnTo>
                  <a:lnTo>
                    <a:pt x="1562937" y="59694"/>
                  </a:lnTo>
                  <a:lnTo>
                    <a:pt x="1613507" y="64486"/>
                  </a:lnTo>
                  <a:lnTo>
                    <a:pt x="1662910" y="70095"/>
                  </a:lnTo>
                  <a:lnTo>
                    <a:pt x="1711082" y="76505"/>
                  </a:lnTo>
                  <a:lnTo>
                    <a:pt x="1757958" y="83696"/>
                  </a:lnTo>
                  <a:lnTo>
                    <a:pt x="1803476" y="91650"/>
                  </a:lnTo>
                  <a:lnTo>
                    <a:pt x="1756472" y="87779"/>
                  </a:lnTo>
                  <a:lnTo>
                    <a:pt x="1708452" y="84547"/>
                  </a:lnTo>
                  <a:lnTo>
                    <a:pt x="1659470" y="81969"/>
                  </a:lnTo>
                  <a:lnTo>
                    <a:pt x="1609578" y="80057"/>
                  </a:lnTo>
                  <a:lnTo>
                    <a:pt x="1558829" y="78825"/>
                  </a:lnTo>
                  <a:lnTo>
                    <a:pt x="1507278" y="78284"/>
                  </a:lnTo>
                  <a:lnTo>
                    <a:pt x="1454976" y="78449"/>
                  </a:lnTo>
                  <a:lnTo>
                    <a:pt x="1401978" y="79333"/>
                  </a:lnTo>
                  <a:lnTo>
                    <a:pt x="1348336" y="80947"/>
                  </a:lnTo>
                  <a:lnTo>
                    <a:pt x="1294104" y="83306"/>
                  </a:lnTo>
                  <a:lnTo>
                    <a:pt x="1232983" y="86571"/>
                  </a:lnTo>
                  <a:lnTo>
                    <a:pt x="1172945" y="90203"/>
                  </a:lnTo>
                  <a:lnTo>
                    <a:pt x="1113995" y="94247"/>
                  </a:lnTo>
                  <a:lnTo>
                    <a:pt x="1056137" y="98748"/>
                  </a:lnTo>
                  <a:lnTo>
                    <a:pt x="999376" y="103753"/>
                  </a:lnTo>
                  <a:lnTo>
                    <a:pt x="943716" y="109306"/>
                  </a:lnTo>
                  <a:lnTo>
                    <a:pt x="889161" y="115453"/>
                  </a:lnTo>
                  <a:lnTo>
                    <a:pt x="835716" y="122239"/>
                  </a:lnTo>
                  <a:lnTo>
                    <a:pt x="783386" y="129711"/>
                  </a:lnTo>
                  <a:lnTo>
                    <a:pt x="732174" y="137912"/>
                  </a:lnTo>
                  <a:lnTo>
                    <a:pt x="682086" y="146890"/>
                  </a:lnTo>
                  <a:lnTo>
                    <a:pt x="633125" y="156688"/>
                  </a:lnTo>
                  <a:lnTo>
                    <a:pt x="585297" y="167354"/>
                  </a:lnTo>
                  <a:lnTo>
                    <a:pt x="538605" y="178931"/>
                  </a:lnTo>
                  <a:lnTo>
                    <a:pt x="493055" y="191466"/>
                  </a:lnTo>
                  <a:lnTo>
                    <a:pt x="448650" y="205004"/>
                  </a:lnTo>
                  <a:lnTo>
                    <a:pt x="405395" y="219591"/>
                  </a:lnTo>
                  <a:lnTo>
                    <a:pt x="363295" y="235271"/>
                  </a:lnTo>
                  <a:lnTo>
                    <a:pt x="322354" y="252091"/>
                  </a:lnTo>
                  <a:lnTo>
                    <a:pt x="282576" y="270096"/>
                  </a:lnTo>
                  <a:lnTo>
                    <a:pt x="243966" y="289331"/>
                  </a:lnTo>
                  <a:lnTo>
                    <a:pt x="206529" y="309842"/>
                  </a:lnTo>
                  <a:lnTo>
                    <a:pt x="170268" y="331674"/>
                  </a:lnTo>
                  <a:lnTo>
                    <a:pt x="135188" y="354872"/>
                  </a:lnTo>
                  <a:lnTo>
                    <a:pt x="101295" y="379483"/>
                  </a:lnTo>
                  <a:lnTo>
                    <a:pt x="55162" y="420874"/>
                  </a:lnTo>
                  <a:lnTo>
                    <a:pt x="22296" y="462984"/>
                  </a:lnTo>
                  <a:lnTo>
                    <a:pt x="3606" y="505386"/>
                  </a:lnTo>
                  <a:lnTo>
                    <a:pt x="0" y="547656"/>
                  </a:lnTo>
                  <a:lnTo>
                    <a:pt x="11851" y="593614"/>
                  </a:lnTo>
                  <a:lnTo>
                    <a:pt x="35839" y="633145"/>
                  </a:lnTo>
                  <a:lnTo>
                    <a:pt x="69527" y="666731"/>
                  </a:lnTo>
                  <a:lnTo>
                    <a:pt x="110482" y="694850"/>
                  </a:lnTo>
                  <a:lnTo>
                    <a:pt x="156269" y="717982"/>
                  </a:lnTo>
                  <a:lnTo>
                    <a:pt x="204454" y="736607"/>
                  </a:lnTo>
                  <a:lnTo>
                    <a:pt x="252600" y="751204"/>
                  </a:lnTo>
                  <a:lnTo>
                    <a:pt x="298275" y="762252"/>
                  </a:lnTo>
                  <a:lnTo>
                    <a:pt x="339042" y="770231"/>
                  </a:lnTo>
                  <a:lnTo>
                    <a:pt x="407555" y="780549"/>
                  </a:lnTo>
                  <a:lnTo>
                    <a:pt x="382871" y="775005"/>
                  </a:lnTo>
                  <a:lnTo>
                    <a:pt x="358017" y="768182"/>
                  </a:lnTo>
                  <a:lnTo>
                    <a:pt x="308592" y="750983"/>
                  </a:lnTo>
                  <a:lnTo>
                    <a:pt x="260859" y="729524"/>
                  </a:lnTo>
                  <a:lnTo>
                    <a:pt x="216398" y="704379"/>
                  </a:lnTo>
                  <a:lnTo>
                    <a:pt x="176787" y="676120"/>
                  </a:lnTo>
                  <a:lnTo>
                    <a:pt x="143605" y="645320"/>
                  </a:lnTo>
                  <a:lnTo>
                    <a:pt x="118431" y="612551"/>
                  </a:lnTo>
                  <a:lnTo>
                    <a:pt x="99140" y="560960"/>
                  </a:lnTo>
                  <a:lnTo>
                    <a:pt x="98424" y="543399"/>
                  </a:lnTo>
                  <a:lnTo>
                    <a:pt x="100895" y="525776"/>
                  </a:lnTo>
                  <a:lnTo>
                    <a:pt x="116184" y="490627"/>
                  </a:lnTo>
                  <a:lnTo>
                    <a:pt x="146588" y="456088"/>
                  </a:lnTo>
                  <a:lnTo>
                    <a:pt x="193684" y="422730"/>
                  </a:lnTo>
                  <a:lnTo>
                    <a:pt x="259052" y="391126"/>
                  </a:lnTo>
                  <a:lnTo>
                    <a:pt x="299081" y="376161"/>
                  </a:lnTo>
                  <a:lnTo>
                    <a:pt x="344271" y="361849"/>
                  </a:lnTo>
                  <a:lnTo>
                    <a:pt x="394818" y="348262"/>
                  </a:lnTo>
                  <a:lnTo>
                    <a:pt x="450919" y="335472"/>
                  </a:lnTo>
                  <a:lnTo>
                    <a:pt x="512773" y="323550"/>
                  </a:lnTo>
                  <a:lnTo>
                    <a:pt x="580576" y="312567"/>
                  </a:lnTo>
                  <a:lnTo>
                    <a:pt x="654527" y="302596"/>
                  </a:lnTo>
                  <a:lnTo>
                    <a:pt x="758259" y="290981"/>
                  </a:lnTo>
                  <a:lnTo>
                    <a:pt x="976469" y="265174"/>
                  </a:lnTo>
                  <a:lnTo>
                    <a:pt x="1145786" y="246052"/>
                  </a:lnTo>
                  <a:lnTo>
                    <a:pt x="1272452" y="232371"/>
                  </a:lnTo>
                  <a:lnTo>
                    <a:pt x="1405816" y="218641"/>
                  </a:lnTo>
                  <a:lnTo>
                    <a:pt x="1542164" y="205458"/>
                  </a:lnTo>
                  <a:lnTo>
                    <a:pt x="1610295" y="199260"/>
                  </a:lnTo>
                  <a:lnTo>
                    <a:pt x="1677780" y="193422"/>
                  </a:lnTo>
                  <a:lnTo>
                    <a:pt x="1744154" y="188021"/>
                  </a:lnTo>
                  <a:lnTo>
                    <a:pt x="1808951" y="183130"/>
                  </a:lnTo>
                  <a:lnTo>
                    <a:pt x="1871709" y="178824"/>
                  </a:lnTo>
                  <a:lnTo>
                    <a:pt x="1931963" y="175178"/>
                  </a:lnTo>
                  <a:lnTo>
                    <a:pt x="1989248" y="172268"/>
                  </a:lnTo>
                  <a:lnTo>
                    <a:pt x="2043101" y="170166"/>
                  </a:lnTo>
                  <a:lnTo>
                    <a:pt x="2093056" y="168949"/>
                  </a:lnTo>
                  <a:lnTo>
                    <a:pt x="2138651" y="168691"/>
                  </a:lnTo>
                  <a:lnTo>
                    <a:pt x="2179419" y="169466"/>
                  </a:lnTo>
                  <a:lnTo>
                    <a:pt x="2244623" y="174416"/>
                  </a:lnTo>
                  <a:lnTo>
                    <a:pt x="2303843" y="184436"/>
                  </a:lnTo>
                  <a:lnTo>
                    <a:pt x="2357628" y="197574"/>
                  </a:lnTo>
                  <a:lnTo>
                    <a:pt x="2405662" y="214047"/>
                  </a:lnTo>
                  <a:lnTo>
                    <a:pt x="2447629" y="234074"/>
                  </a:lnTo>
                  <a:lnTo>
                    <a:pt x="2483214" y="257873"/>
                  </a:lnTo>
                  <a:lnTo>
                    <a:pt x="2512099" y="285662"/>
                  </a:lnTo>
                  <a:lnTo>
                    <a:pt x="2533969" y="317659"/>
                  </a:lnTo>
                  <a:lnTo>
                    <a:pt x="2548509" y="354083"/>
                  </a:lnTo>
                  <a:lnTo>
                    <a:pt x="2553797" y="392348"/>
                  </a:lnTo>
                  <a:lnTo>
                    <a:pt x="2552418" y="411254"/>
                  </a:lnTo>
                  <a:lnTo>
                    <a:pt x="2541766" y="448536"/>
                  </a:lnTo>
                  <a:lnTo>
                    <a:pt x="2520797" y="485015"/>
                  </a:lnTo>
                  <a:lnTo>
                    <a:pt x="2489759" y="520573"/>
                  </a:lnTo>
                  <a:lnTo>
                    <a:pt x="2448900" y="555090"/>
                  </a:lnTo>
                  <a:lnTo>
                    <a:pt x="2398469" y="588449"/>
                  </a:lnTo>
                  <a:lnTo>
                    <a:pt x="2338713" y="620531"/>
                  </a:lnTo>
                  <a:lnTo>
                    <a:pt x="2269881" y="651217"/>
                  </a:lnTo>
                  <a:lnTo>
                    <a:pt x="2232138" y="666000"/>
                  </a:lnTo>
                  <a:lnTo>
                    <a:pt x="2192220" y="680390"/>
                  </a:lnTo>
                  <a:lnTo>
                    <a:pt x="2150157" y="694371"/>
                  </a:lnTo>
                  <a:lnTo>
                    <a:pt x="2105980" y="707930"/>
                  </a:lnTo>
                  <a:lnTo>
                    <a:pt x="2059719" y="721050"/>
                  </a:lnTo>
                  <a:lnTo>
                    <a:pt x="2011407" y="733719"/>
                  </a:lnTo>
                  <a:lnTo>
                    <a:pt x="1961074" y="745920"/>
                  </a:lnTo>
                  <a:lnTo>
                    <a:pt x="1908751" y="757639"/>
                  </a:lnTo>
                  <a:lnTo>
                    <a:pt x="1854469" y="768861"/>
                  </a:lnTo>
                  <a:lnTo>
                    <a:pt x="1798259" y="779571"/>
                  </a:lnTo>
                  <a:lnTo>
                    <a:pt x="1740152" y="789755"/>
                  </a:lnTo>
                  <a:lnTo>
                    <a:pt x="1680179" y="799397"/>
                  </a:lnTo>
                  <a:lnTo>
                    <a:pt x="1618372" y="808484"/>
                  </a:lnTo>
                  <a:lnTo>
                    <a:pt x="1554761" y="816999"/>
                  </a:lnTo>
                  <a:lnTo>
                    <a:pt x="1489377" y="824929"/>
                  </a:lnTo>
                  <a:lnTo>
                    <a:pt x="1422251" y="832258"/>
                  </a:lnTo>
                  <a:lnTo>
                    <a:pt x="1353414" y="838971"/>
                  </a:lnTo>
                  <a:lnTo>
                    <a:pt x="1282898" y="845055"/>
                  </a:lnTo>
                  <a:lnTo>
                    <a:pt x="1210733" y="850493"/>
                  </a:lnTo>
                  <a:lnTo>
                    <a:pt x="1136950" y="855272"/>
                  </a:lnTo>
                  <a:lnTo>
                    <a:pt x="1061580" y="859376"/>
                  </a:lnTo>
                  <a:lnTo>
                    <a:pt x="984655" y="862791"/>
                  </a:lnTo>
                  <a:lnTo>
                    <a:pt x="906205" y="865502"/>
                  </a:lnTo>
                  <a:lnTo>
                    <a:pt x="826262" y="867493"/>
                  </a:lnTo>
                  <a:lnTo>
                    <a:pt x="905788" y="869345"/>
                  </a:lnTo>
                  <a:lnTo>
                    <a:pt x="983852" y="870192"/>
                  </a:lnTo>
                  <a:lnTo>
                    <a:pt x="1060431" y="870059"/>
                  </a:lnTo>
                  <a:lnTo>
                    <a:pt x="1135502" y="868971"/>
                  </a:lnTo>
                  <a:lnTo>
                    <a:pt x="1209043" y="866953"/>
                  </a:lnTo>
                  <a:lnTo>
                    <a:pt x="1281031" y="864031"/>
                  </a:lnTo>
                  <a:lnTo>
                    <a:pt x="1351443" y="860230"/>
                  </a:lnTo>
                  <a:lnTo>
                    <a:pt x="1420259" y="855576"/>
                  </a:lnTo>
                  <a:lnTo>
                    <a:pt x="1487454" y="850093"/>
                  </a:lnTo>
                  <a:lnTo>
                    <a:pt x="1553006" y="843807"/>
                  </a:lnTo>
                  <a:lnTo>
                    <a:pt x="1616894" y="836743"/>
                  </a:lnTo>
                  <a:lnTo>
                    <a:pt x="1679094" y="828927"/>
                  </a:lnTo>
                  <a:lnTo>
                    <a:pt x="1739584" y="820383"/>
                  </a:lnTo>
                  <a:lnTo>
                    <a:pt x="1798342" y="811137"/>
                  </a:lnTo>
                  <a:lnTo>
                    <a:pt x="1855345" y="801214"/>
                  </a:lnTo>
                  <a:lnTo>
                    <a:pt x="1910571" y="790640"/>
                  </a:lnTo>
                  <a:lnTo>
                    <a:pt x="1963996" y="779439"/>
                  </a:lnTo>
                  <a:lnTo>
                    <a:pt x="2015600" y="767637"/>
                  </a:lnTo>
                  <a:lnTo>
                    <a:pt x="2065358" y="755260"/>
                  </a:lnTo>
                  <a:lnTo>
                    <a:pt x="2113250" y="742331"/>
                  </a:lnTo>
                  <a:lnTo>
                    <a:pt x="2159252" y="728878"/>
                  </a:lnTo>
                  <a:lnTo>
                    <a:pt x="2203342" y="714925"/>
                  </a:lnTo>
                  <a:lnTo>
                    <a:pt x="2245497" y="700497"/>
                  </a:lnTo>
                  <a:lnTo>
                    <a:pt x="2285695" y="685619"/>
                  </a:lnTo>
                  <a:lnTo>
                    <a:pt x="2323913" y="670318"/>
                  </a:lnTo>
                  <a:lnTo>
                    <a:pt x="2360130" y="654617"/>
                  </a:lnTo>
                  <a:lnTo>
                    <a:pt x="2426467" y="622120"/>
                  </a:lnTo>
                  <a:lnTo>
                    <a:pt x="2484527" y="588331"/>
                  </a:lnTo>
                  <a:lnTo>
                    <a:pt x="2534129" y="553452"/>
                  </a:lnTo>
                  <a:lnTo>
                    <a:pt x="2575094" y="517684"/>
                  </a:lnTo>
                  <a:lnTo>
                    <a:pt x="2607243" y="481230"/>
                  </a:lnTo>
                  <a:lnTo>
                    <a:pt x="2630395" y="444292"/>
                  </a:lnTo>
                  <a:lnTo>
                    <a:pt x="2644371" y="407072"/>
                  </a:lnTo>
                  <a:lnTo>
                    <a:pt x="2648991" y="369772"/>
                  </a:lnTo>
                  <a:lnTo>
                    <a:pt x="2647737" y="351155"/>
                  </a:lnTo>
                  <a:lnTo>
                    <a:pt x="2635842" y="307839"/>
                  </a:lnTo>
                  <a:lnTo>
                    <a:pt x="2609940" y="260992"/>
                  </a:lnTo>
                  <a:lnTo>
                    <a:pt x="2571929" y="217759"/>
                  </a:lnTo>
                  <a:lnTo>
                    <a:pt x="2522376" y="178211"/>
                  </a:lnTo>
                  <a:lnTo>
                    <a:pt x="2461847" y="142421"/>
                  </a:lnTo>
                  <a:lnTo>
                    <a:pt x="2390907" y="110460"/>
                  </a:lnTo>
                  <a:lnTo>
                    <a:pt x="2351710" y="95938"/>
                  </a:lnTo>
                  <a:lnTo>
                    <a:pt x="2310123" y="82401"/>
                  </a:lnTo>
                  <a:lnTo>
                    <a:pt x="2266216" y="69856"/>
                  </a:lnTo>
                  <a:lnTo>
                    <a:pt x="2220061" y="58314"/>
                  </a:lnTo>
                  <a:lnTo>
                    <a:pt x="2171728" y="47784"/>
                  </a:lnTo>
                  <a:lnTo>
                    <a:pt x="2121287" y="38273"/>
                  </a:lnTo>
                  <a:lnTo>
                    <a:pt x="2068811" y="29792"/>
                  </a:lnTo>
                  <a:lnTo>
                    <a:pt x="2014368" y="22349"/>
                  </a:lnTo>
                  <a:lnTo>
                    <a:pt x="1958030" y="15953"/>
                  </a:lnTo>
                  <a:lnTo>
                    <a:pt x="1899869" y="10614"/>
                  </a:lnTo>
                  <a:lnTo>
                    <a:pt x="1839954" y="6340"/>
                  </a:lnTo>
                  <a:lnTo>
                    <a:pt x="1778356" y="3140"/>
                  </a:lnTo>
                  <a:lnTo>
                    <a:pt x="1715147" y="1024"/>
                  </a:lnTo>
                  <a:lnTo>
                    <a:pt x="1650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0688" y="563034"/>
              <a:ext cx="2418080" cy="534035"/>
            </a:xfrm>
            <a:custGeom>
              <a:avLst/>
              <a:gdLst/>
              <a:ahLst/>
              <a:cxnLst/>
              <a:rect l="l" t="t" r="r" b="b"/>
              <a:pathLst>
                <a:path w="2418080" h="534035">
                  <a:moveTo>
                    <a:pt x="2417635" y="0"/>
                  </a:moveTo>
                  <a:lnTo>
                    <a:pt x="91871" y="119621"/>
                  </a:lnTo>
                  <a:lnTo>
                    <a:pt x="0" y="533704"/>
                  </a:lnTo>
                  <a:lnTo>
                    <a:pt x="2329878" y="413397"/>
                  </a:lnTo>
                  <a:lnTo>
                    <a:pt x="2417635" y="0"/>
                  </a:lnTo>
                  <a:close/>
                </a:path>
              </a:pathLst>
            </a:custGeom>
            <a:solidFill>
              <a:srgbClr val="A0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9821" y="596163"/>
              <a:ext cx="2401570" cy="459105"/>
            </a:xfrm>
            <a:custGeom>
              <a:avLst/>
              <a:gdLst/>
              <a:ahLst/>
              <a:cxnLst/>
              <a:rect l="l" t="t" r="r" b="b"/>
              <a:pathLst>
                <a:path w="2401570" h="459105">
                  <a:moveTo>
                    <a:pt x="2331313" y="330733"/>
                  </a:moveTo>
                  <a:lnTo>
                    <a:pt x="1333" y="452805"/>
                  </a:lnTo>
                  <a:lnTo>
                    <a:pt x="0" y="458863"/>
                  </a:lnTo>
                  <a:lnTo>
                    <a:pt x="2330031" y="336677"/>
                  </a:lnTo>
                  <a:lnTo>
                    <a:pt x="2331313" y="330733"/>
                  </a:lnTo>
                  <a:close/>
                </a:path>
                <a:path w="2401570" h="459105">
                  <a:moveTo>
                    <a:pt x="2333853" y="319074"/>
                  </a:moveTo>
                  <a:lnTo>
                    <a:pt x="3771" y="441248"/>
                  </a:lnTo>
                  <a:lnTo>
                    <a:pt x="2565" y="447116"/>
                  </a:lnTo>
                  <a:lnTo>
                    <a:pt x="2332520" y="325094"/>
                  </a:lnTo>
                  <a:lnTo>
                    <a:pt x="2333853" y="319074"/>
                  </a:lnTo>
                  <a:close/>
                </a:path>
                <a:path w="2401570" h="459105">
                  <a:moveTo>
                    <a:pt x="2398750" y="11645"/>
                  </a:moveTo>
                  <a:lnTo>
                    <a:pt x="72110" y="133667"/>
                  </a:lnTo>
                  <a:lnTo>
                    <a:pt x="70777" y="139725"/>
                  </a:lnTo>
                  <a:lnTo>
                    <a:pt x="2397468" y="17589"/>
                  </a:lnTo>
                  <a:lnTo>
                    <a:pt x="2398750" y="11645"/>
                  </a:lnTo>
                  <a:close/>
                </a:path>
                <a:path w="2401570" h="459105">
                  <a:moveTo>
                    <a:pt x="2401290" y="0"/>
                  </a:moveTo>
                  <a:lnTo>
                    <a:pt x="74549" y="122123"/>
                  </a:lnTo>
                  <a:lnTo>
                    <a:pt x="73342" y="127990"/>
                  </a:lnTo>
                  <a:lnTo>
                    <a:pt x="2399957" y="6019"/>
                  </a:lnTo>
                  <a:lnTo>
                    <a:pt x="2401290" y="0"/>
                  </a:lnTo>
                  <a:close/>
                </a:path>
              </a:pathLst>
            </a:custGeom>
            <a:solidFill>
              <a:srgbClr val="EDE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5754" y="659980"/>
              <a:ext cx="2274570" cy="328295"/>
            </a:xfrm>
            <a:custGeom>
              <a:avLst/>
              <a:gdLst/>
              <a:ahLst/>
              <a:cxnLst/>
              <a:rect l="l" t="t" r="r" b="b"/>
              <a:pathLst>
                <a:path w="2274570" h="328294">
                  <a:moveTo>
                    <a:pt x="2212035" y="0"/>
                  </a:moveTo>
                  <a:lnTo>
                    <a:pt x="50406" y="113207"/>
                  </a:lnTo>
                  <a:lnTo>
                    <a:pt x="0" y="327736"/>
                  </a:lnTo>
                  <a:lnTo>
                    <a:pt x="2164867" y="215239"/>
                  </a:lnTo>
                  <a:lnTo>
                    <a:pt x="2212035" y="0"/>
                  </a:lnTo>
                  <a:close/>
                </a:path>
                <a:path w="2274570" h="328294">
                  <a:moveTo>
                    <a:pt x="2263000" y="14605"/>
                  </a:moveTo>
                  <a:lnTo>
                    <a:pt x="2258288" y="10731"/>
                  </a:lnTo>
                  <a:lnTo>
                    <a:pt x="2257488" y="10769"/>
                  </a:lnTo>
                  <a:lnTo>
                    <a:pt x="2257488" y="15290"/>
                  </a:lnTo>
                  <a:lnTo>
                    <a:pt x="2256726" y="19138"/>
                  </a:lnTo>
                  <a:lnTo>
                    <a:pt x="2254351" y="20066"/>
                  </a:lnTo>
                  <a:lnTo>
                    <a:pt x="2249220" y="20256"/>
                  </a:lnTo>
                  <a:lnTo>
                    <a:pt x="2250351" y="14605"/>
                  </a:lnTo>
                  <a:lnTo>
                    <a:pt x="2250884" y="14465"/>
                  </a:lnTo>
                  <a:lnTo>
                    <a:pt x="2251862" y="14312"/>
                  </a:lnTo>
                  <a:lnTo>
                    <a:pt x="2256320" y="14147"/>
                  </a:lnTo>
                  <a:lnTo>
                    <a:pt x="2257488" y="15290"/>
                  </a:lnTo>
                  <a:lnTo>
                    <a:pt x="2257488" y="10769"/>
                  </a:lnTo>
                  <a:lnTo>
                    <a:pt x="2250681" y="11010"/>
                  </a:lnTo>
                  <a:lnTo>
                    <a:pt x="2247862" y="11480"/>
                  </a:lnTo>
                  <a:lnTo>
                    <a:pt x="2245791" y="11912"/>
                  </a:lnTo>
                  <a:lnTo>
                    <a:pt x="2241893" y="31521"/>
                  </a:lnTo>
                  <a:lnTo>
                    <a:pt x="2246858" y="31343"/>
                  </a:lnTo>
                  <a:lnTo>
                    <a:pt x="2248420" y="23533"/>
                  </a:lnTo>
                  <a:lnTo>
                    <a:pt x="2253577" y="23342"/>
                  </a:lnTo>
                  <a:lnTo>
                    <a:pt x="2254669" y="24257"/>
                  </a:lnTo>
                  <a:lnTo>
                    <a:pt x="2254770" y="28067"/>
                  </a:lnTo>
                  <a:lnTo>
                    <a:pt x="2254885" y="29578"/>
                  </a:lnTo>
                  <a:lnTo>
                    <a:pt x="2254986" y="30391"/>
                  </a:lnTo>
                  <a:lnTo>
                    <a:pt x="2255443" y="31026"/>
                  </a:lnTo>
                  <a:lnTo>
                    <a:pt x="2260790" y="30822"/>
                  </a:lnTo>
                  <a:lnTo>
                    <a:pt x="2260396" y="30264"/>
                  </a:lnTo>
                  <a:lnTo>
                    <a:pt x="2260320" y="29578"/>
                  </a:lnTo>
                  <a:lnTo>
                    <a:pt x="2260079" y="23444"/>
                  </a:lnTo>
                  <a:lnTo>
                    <a:pt x="2259215" y="21932"/>
                  </a:lnTo>
                  <a:lnTo>
                    <a:pt x="2257209" y="21412"/>
                  </a:lnTo>
                  <a:lnTo>
                    <a:pt x="2257260" y="21158"/>
                  </a:lnTo>
                  <a:lnTo>
                    <a:pt x="2260028" y="20345"/>
                  </a:lnTo>
                  <a:lnTo>
                    <a:pt x="2262200" y="18580"/>
                  </a:lnTo>
                  <a:lnTo>
                    <a:pt x="2263000" y="14605"/>
                  </a:lnTo>
                  <a:close/>
                </a:path>
                <a:path w="2274570" h="328294">
                  <a:moveTo>
                    <a:pt x="2274328" y="20370"/>
                  </a:moveTo>
                  <a:lnTo>
                    <a:pt x="2274252" y="12522"/>
                  </a:lnTo>
                  <a:lnTo>
                    <a:pt x="2270861" y="6426"/>
                  </a:lnTo>
                  <a:lnTo>
                    <a:pt x="2270595" y="6261"/>
                  </a:lnTo>
                  <a:lnTo>
                    <a:pt x="2270595" y="11709"/>
                  </a:lnTo>
                  <a:lnTo>
                    <a:pt x="2268880" y="20370"/>
                  </a:lnTo>
                  <a:lnTo>
                    <a:pt x="2239619" y="37109"/>
                  </a:lnTo>
                  <a:lnTo>
                    <a:pt x="2233930" y="30391"/>
                  </a:lnTo>
                  <a:lnTo>
                    <a:pt x="2265083" y="4851"/>
                  </a:lnTo>
                  <a:lnTo>
                    <a:pt x="2270595" y="11709"/>
                  </a:lnTo>
                  <a:lnTo>
                    <a:pt x="2270595" y="6261"/>
                  </a:lnTo>
                  <a:lnTo>
                    <a:pt x="2268423" y="4851"/>
                  </a:lnTo>
                  <a:lnTo>
                    <a:pt x="2264740" y="2476"/>
                  </a:lnTo>
                  <a:lnTo>
                    <a:pt x="2256421" y="1244"/>
                  </a:lnTo>
                  <a:lnTo>
                    <a:pt x="2256269" y="1257"/>
                  </a:lnTo>
                  <a:lnTo>
                    <a:pt x="2230209" y="24257"/>
                  </a:lnTo>
                  <a:lnTo>
                    <a:pt x="2230323" y="29578"/>
                  </a:lnTo>
                  <a:lnTo>
                    <a:pt x="2233815" y="35712"/>
                  </a:lnTo>
                  <a:lnTo>
                    <a:pt x="2240026" y="39649"/>
                  </a:lnTo>
                  <a:lnTo>
                    <a:pt x="2248382" y="40855"/>
                  </a:lnTo>
                  <a:lnTo>
                    <a:pt x="2257399" y="39014"/>
                  </a:lnTo>
                  <a:lnTo>
                    <a:pt x="2260727" y="37109"/>
                  </a:lnTo>
                  <a:lnTo>
                    <a:pt x="2265235" y="34544"/>
                  </a:lnTo>
                  <a:lnTo>
                    <a:pt x="2271153" y="28067"/>
                  </a:lnTo>
                  <a:lnTo>
                    <a:pt x="2274328" y="203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3610" y="694419"/>
              <a:ext cx="2099945" cy="262255"/>
            </a:xfrm>
            <a:custGeom>
              <a:avLst/>
              <a:gdLst/>
              <a:ahLst/>
              <a:cxnLst/>
              <a:rect l="l" t="t" r="r" b="b"/>
              <a:pathLst>
                <a:path w="2099945" h="262255">
                  <a:moveTo>
                    <a:pt x="1210056" y="101155"/>
                  </a:moveTo>
                  <a:lnTo>
                    <a:pt x="1104049" y="106172"/>
                  </a:lnTo>
                  <a:lnTo>
                    <a:pt x="1093889" y="149669"/>
                  </a:lnTo>
                  <a:lnTo>
                    <a:pt x="1199883" y="144640"/>
                  </a:lnTo>
                  <a:lnTo>
                    <a:pt x="1210056" y="101155"/>
                  </a:lnTo>
                  <a:close/>
                </a:path>
                <a:path w="2099945" h="262255">
                  <a:moveTo>
                    <a:pt x="1063015" y="54444"/>
                  </a:moveTo>
                  <a:lnTo>
                    <a:pt x="918844" y="61772"/>
                  </a:lnTo>
                  <a:lnTo>
                    <a:pt x="884132" y="80752"/>
                  </a:lnTo>
                  <a:lnTo>
                    <a:pt x="868451" y="116827"/>
                  </a:lnTo>
                  <a:lnTo>
                    <a:pt x="857415" y="164033"/>
                  </a:lnTo>
                  <a:lnTo>
                    <a:pt x="855224" y="187175"/>
                  </a:lnTo>
                  <a:lnTo>
                    <a:pt x="855772" y="197344"/>
                  </a:lnTo>
                  <a:lnTo>
                    <a:pt x="856957" y="204851"/>
                  </a:lnTo>
                  <a:lnTo>
                    <a:pt x="858799" y="212559"/>
                  </a:lnTo>
                  <a:lnTo>
                    <a:pt x="863396" y="216204"/>
                  </a:lnTo>
                  <a:lnTo>
                    <a:pt x="1036154" y="207391"/>
                  </a:lnTo>
                  <a:lnTo>
                    <a:pt x="1062489" y="167766"/>
                  </a:lnTo>
                  <a:lnTo>
                    <a:pt x="911174" y="167132"/>
                  </a:lnTo>
                  <a:lnTo>
                    <a:pt x="908050" y="163195"/>
                  </a:lnTo>
                  <a:lnTo>
                    <a:pt x="917168" y="120764"/>
                  </a:lnTo>
                  <a:lnTo>
                    <a:pt x="919899" y="112458"/>
                  </a:lnTo>
                  <a:lnTo>
                    <a:pt x="924979" y="108115"/>
                  </a:lnTo>
                  <a:lnTo>
                    <a:pt x="1024229" y="103060"/>
                  </a:lnTo>
                  <a:lnTo>
                    <a:pt x="1078697" y="103060"/>
                  </a:lnTo>
                  <a:lnTo>
                    <a:pt x="1079995" y="97510"/>
                  </a:lnTo>
                  <a:lnTo>
                    <a:pt x="1080897" y="89293"/>
                  </a:lnTo>
                  <a:lnTo>
                    <a:pt x="1080490" y="73774"/>
                  </a:lnTo>
                  <a:lnTo>
                    <a:pt x="1078382" y="67271"/>
                  </a:lnTo>
                  <a:lnTo>
                    <a:pt x="1070330" y="56794"/>
                  </a:lnTo>
                  <a:lnTo>
                    <a:pt x="1063015" y="54444"/>
                  </a:lnTo>
                  <a:close/>
                </a:path>
                <a:path w="2099945" h="262255">
                  <a:moveTo>
                    <a:pt x="1078697" y="103060"/>
                  </a:moveTo>
                  <a:lnTo>
                    <a:pt x="1024229" y="103060"/>
                  </a:lnTo>
                  <a:lnTo>
                    <a:pt x="1027341" y="106984"/>
                  </a:lnTo>
                  <a:lnTo>
                    <a:pt x="1026236" y="115201"/>
                  </a:lnTo>
                  <a:lnTo>
                    <a:pt x="1015491" y="157721"/>
                  </a:lnTo>
                  <a:lnTo>
                    <a:pt x="911174" y="167132"/>
                  </a:lnTo>
                  <a:lnTo>
                    <a:pt x="1062685" y="167132"/>
                  </a:lnTo>
                  <a:lnTo>
                    <a:pt x="1066939" y="153352"/>
                  </a:lnTo>
                  <a:lnTo>
                    <a:pt x="1078697" y="103060"/>
                  </a:lnTo>
                  <a:close/>
                </a:path>
                <a:path w="2099945" h="262255">
                  <a:moveTo>
                    <a:pt x="825233" y="66548"/>
                  </a:moveTo>
                  <a:lnTo>
                    <a:pt x="646366" y="75653"/>
                  </a:lnTo>
                  <a:lnTo>
                    <a:pt x="610527" y="229069"/>
                  </a:lnTo>
                  <a:lnTo>
                    <a:pt x="655853" y="226771"/>
                  </a:lnTo>
                  <a:lnTo>
                    <a:pt x="664946" y="187833"/>
                  </a:lnTo>
                  <a:lnTo>
                    <a:pt x="787463" y="181571"/>
                  </a:lnTo>
                  <a:lnTo>
                    <a:pt x="824165" y="167890"/>
                  </a:lnTo>
                  <a:lnTo>
                    <a:pt x="837154" y="143916"/>
                  </a:lnTo>
                  <a:lnTo>
                    <a:pt x="680059" y="143916"/>
                  </a:lnTo>
                  <a:lnTo>
                    <a:pt x="686943" y="114414"/>
                  </a:lnTo>
                  <a:lnTo>
                    <a:pt x="785126" y="109397"/>
                  </a:lnTo>
                  <a:lnTo>
                    <a:pt x="845447" y="109397"/>
                  </a:lnTo>
                  <a:lnTo>
                    <a:pt x="849439" y="92544"/>
                  </a:lnTo>
                  <a:lnTo>
                    <a:pt x="833567" y="67813"/>
                  </a:lnTo>
                  <a:lnTo>
                    <a:pt x="825233" y="66548"/>
                  </a:lnTo>
                  <a:close/>
                </a:path>
                <a:path w="2099945" h="262255">
                  <a:moveTo>
                    <a:pt x="845447" y="109397"/>
                  </a:moveTo>
                  <a:lnTo>
                    <a:pt x="785126" y="109397"/>
                  </a:lnTo>
                  <a:lnTo>
                    <a:pt x="786599" y="110299"/>
                  </a:lnTo>
                  <a:lnTo>
                    <a:pt x="786968" y="111772"/>
                  </a:lnTo>
                  <a:lnTo>
                    <a:pt x="680059" y="143916"/>
                  </a:lnTo>
                  <a:lnTo>
                    <a:pt x="837154" y="143916"/>
                  </a:lnTo>
                  <a:lnTo>
                    <a:pt x="838576" y="138075"/>
                  </a:lnTo>
                  <a:lnTo>
                    <a:pt x="845447" y="109397"/>
                  </a:lnTo>
                  <a:close/>
                </a:path>
                <a:path w="2099945" h="262255">
                  <a:moveTo>
                    <a:pt x="279247" y="95211"/>
                  </a:moveTo>
                  <a:lnTo>
                    <a:pt x="219214" y="98272"/>
                  </a:lnTo>
                  <a:lnTo>
                    <a:pt x="269125" y="247307"/>
                  </a:lnTo>
                  <a:lnTo>
                    <a:pt x="326707" y="244373"/>
                  </a:lnTo>
                  <a:lnTo>
                    <a:pt x="369005" y="191541"/>
                  </a:lnTo>
                  <a:lnTo>
                    <a:pt x="311213" y="191541"/>
                  </a:lnTo>
                  <a:lnTo>
                    <a:pt x="279247" y="95211"/>
                  </a:lnTo>
                  <a:close/>
                </a:path>
                <a:path w="2099945" h="262255">
                  <a:moveTo>
                    <a:pt x="543318" y="81280"/>
                  </a:moveTo>
                  <a:lnTo>
                    <a:pt x="485736" y="84213"/>
                  </a:lnTo>
                  <a:lnTo>
                    <a:pt x="364134" y="241985"/>
                  </a:lnTo>
                  <a:lnTo>
                    <a:pt x="424180" y="238937"/>
                  </a:lnTo>
                  <a:lnTo>
                    <a:pt x="446023" y="208673"/>
                  </a:lnTo>
                  <a:lnTo>
                    <a:pt x="529564" y="204406"/>
                  </a:lnTo>
                  <a:lnTo>
                    <a:pt x="588672" y="204406"/>
                  </a:lnTo>
                  <a:lnTo>
                    <a:pt x="575934" y="169824"/>
                  </a:lnTo>
                  <a:lnTo>
                    <a:pt x="475106" y="169824"/>
                  </a:lnTo>
                  <a:lnTo>
                    <a:pt x="504393" y="131127"/>
                  </a:lnTo>
                  <a:lnTo>
                    <a:pt x="561680" y="131127"/>
                  </a:lnTo>
                  <a:lnTo>
                    <a:pt x="543318" y="81280"/>
                  </a:lnTo>
                  <a:close/>
                </a:path>
                <a:path w="2099945" h="262255">
                  <a:moveTo>
                    <a:pt x="588672" y="204406"/>
                  </a:moveTo>
                  <a:lnTo>
                    <a:pt x="529564" y="204406"/>
                  </a:lnTo>
                  <a:lnTo>
                    <a:pt x="539330" y="233070"/>
                  </a:lnTo>
                  <a:lnTo>
                    <a:pt x="598131" y="230085"/>
                  </a:lnTo>
                  <a:lnTo>
                    <a:pt x="588672" y="204406"/>
                  </a:lnTo>
                  <a:close/>
                </a:path>
                <a:path w="2099945" h="262255">
                  <a:moveTo>
                    <a:pt x="453224" y="86347"/>
                  </a:moveTo>
                  <a:lnTo>
                    <a:pt x="394411" y="89344"/>
                  </a:lnTo>
                  <a:lnTo>
                    <a:pt x="311213" y="191541"/>
                  </a:lnTo>
                  <a:lnTo>
                    <a:pt x="369005" y="191541"/>
                  </a:lnTo>
                  <a:lnTo>
                    <a:pt x="453224" y="86347"/>
                  </a:lnTo>
                  <a:close/>
                </a:path>
                <a:path w="2099945" h="262255">
                  <a:moveTo>
                    <a:pt x="561680" y="131127"/>
                  </a:moveTo>
                  <a:lnTo>
                    <a:pt x="504393" y="131127"/>
                  </a:lnTo>
                  <a:lnTo>
                    <a:pt x="517105" y="168059"/>
                  </a:lnTo>
                  <a:lnTo>
                    <a:pt x="475106" y="169824"/>
                  </a:lnTo>
                  <a:lnTo>
                    <a:pt x="575934" y="169824"/>
                  </a:lnTo>
                  <a:lnTo>
                    <a:pt x="561680" y="131127"/>
                  </a:lnTo>
                  <a:close/>
                </a:path>
                <a:path w="2099945" h="262255">
                  <a:moveTo>
                    <a:pt x="207365" y="99644"/>
                  </a:moveTo>
                  <a:lnTo>
                    <a:pt x="35839" y="108381"/>
                  </a:lnTo>
                  <a:lnTo>
                    <a:pt x="0" y="261797"/>
                  </a:lnTo>
                  <a:lnTo>
                    <a:pt x="171513" y="253060"/>
                  </a:lnTo>
                  <a:lnTo>
                    <a:pt x="178885" y="221526"/>
                  </a:lnTo>
                  <a:lnTo>
                    <a:pt x="57835" y="221526"/>
                  </a:lnTo>
                  <a:lnTo>
                    <a:pt x="61696" y="205016"/>
                  </a:lnTo>
                  <a:lnTo>
                    <a:pt x="184200" y="198780"/>
                  </a:lnTo>
                  <a:lnTo>
                    <a:pt x="192131" y="164820"/>
                  </a:lnTo>
                  <a:lnTo>
                    <a:pt x="72288" y="164820"/>
                  </a:lnTo>
                  <a:lnTo>
                    <a:pt x="76695" y="145948"/>
                  </a:lnTo>
                  <a:lnTo>
                    <a:pt x="197993" y="139776"/>
                  </a:lnTo>
                  <a:lnTo>
                    <a:pt x="207365" y="99644"/>
                  </a:lnTo>
                  <a:close/>
                </a:path>
                <a:path w="2099945" h="262255">
                  <a:moveTo>
                    <a:pt x="180340" y="215303"/>
                  </a:moveTo>
                  <a:lnTo>
                    <a:pt x="57835" y="221526"/>
                  </a:lnTo>
                  <a:lnTo>
                    <a:pt x="178885" y="221526"/>
                  </a:lnTo>
                  <a:lnTo>
                    <a:pt x="180340" y="215303"/>
                  </a:lnTo>
                  <a:close/>
                </a:path>
                <a:path w="2099945" h="262255">
                  <a:moveTo>
                    <a:pt x="193573" y="158648"/>
                  </a:moveTo>
                  <a:lnTo>
                    <a:pt x="72288" y="164820"/>
                  </a:lnTo>
                  <a:lnTo>
                    <a:pt x="192131" y="164820"/>
                  </a:lnTo>
                  <a:lnTo>
                    <a:pt x="193573" y="158648"/>
                  </a:lnTo>
                  <a:close/>
                </a:path>
                <a:path w="2099945" h="262255">
                  <a:moveTo>
                    <a:pt x="2030518" y="45935"/>
                  </a:moveTo>
                  <a:lnTo>
                    <a:pt x="1977174" y="45935"/>
                  </a:lnTo>
                  <a:lnTo>
                    <a:pt x="1950669" y="159410"/>
                  </a:lnTo>
                  <a:lnTo>
                    <a:pt x="2004656" y="156667"/>
                  </a:lnTo>
                  <a:lnTo>
                    <a:pt x="2030518" y="45935"/>
                  </a:lnTo>
                  <a:close/>
                </a:path>
                <a:path w="2099945" h="262255">
                  <a:moveTo>
                    <a:pt x="2099462" y="0"/>
                  </a:moveTo>
                  <a:lnTo>
                    <a:pt x="1927669" y="8750"/>
                  </a:lnTo>
                  <a:lnTo>
                    <a:pt x="1918271" y="48933"/>
                  </a:lnTo>
                  <a:lnTo>
                    <a:pt x="1977174" y="45935"/>
                  </a:lnTo>
                  <a:lnTo>
                    <a:pt x="2030518" y="45935"/>
                  </a:lnTo>
                  <a:lnTo>
                    <a:pt x="2031161" y="43180"/>
                  </a:lnTo>
                  <a:lnTo>
                    <a:pt x="2090064" y="40195"/>
                  </a:lnTo>
                  <a:lnTo>
                    <a:pt x="2099462" y="0"/>
                  </a:lnTo>
                  <a:close/>
                </a:path>
                <a:path w="2099945" h="262255">
                  <a:moveTo>
                    <a:pt x="1538135" y="29375"/>
                  </a:moveTo>
                  <a:lnTo>
                    <a:pt x="1486598" y="31991"/>
                  </a:lnTo>
                  <a:lnTo>
                    <a:pt x="1463116" y="132461"/>
                  </a:lnTo>
                  <a:lnTo>
                    <a:pt x="1461810" y="142872"/>
                  </a:lnTo>
                  <a:lnTo>
                    <a:pt x="1462230" y="152861"/>
                  </a:lnTo>
                  <a:lnTo>
                    <a:pt x="1490014" y="183642"/>
                  </a:lnTo>
                  <a:lnTo>
                    <a:pt x="1607731" y="177660"/>
                  </a:lnTo>
                  <a:lnTo>
                    <a:pt x="1640682" y="148116"/>
                  </a:lnTo>
                  <a:lnTo>
                    <a:pt x="1644075" y="141185"/>
                  </a:lnTo>
                  <a:lnTo>
                    <a:pt x="1521282" y="141185"/>
                  </a:lnTo>
                  <a:lnTo>
                    <a:pt x="1518793" y="139763"/>
                  </a:lnTo>
                  <a:lnTo>
                    <a:pt x="1516989" y="133629"/>
                  </a:lnTo>
                  <a:lnTo>
                    <a:pt x="1516816" y="132143"/>
                  </a:lnTo>
                  <a:lnTo>
                    <a:pt x="1516697" y="126238"/>
                  </a:lnTo>
                  <a:lnTo>
                    <a:pt x="1520089" y="109458"/>
                  </a:lnTo>
                  <a:lnTo>
                    <a:pt x="1528869" y="70104"/>
                  </a:lnTo>
                  <a:lnTo>
                    <a:pt x="1534799" y="43961"/>
                  </a:lnTo>
                  <a:lnTo>
                    <a:pt x="1538135" y="29375"/>
                  </a:lnTo>
                  <a:close/>
                </a:path>
                <a:path w="2099945" h="262255">
                  <a:moveTo>
                    <a:pt x="1879426" y="106794"/>
                  </a:moveTo>
                  <a:lnTo>
                    <a:pt x="1830882" y="106794"/>
                  </a:lnTo>
                  <a:lnTo>
                    <a:pt x="1826717" y="124523"/>
                  </a:lnTo>
                  <a:lnTo>
                    <a:pt x="1677022" y="132143"/>
                  </a:lnTo>
                  <a:lnTo>
                    <a:pt x="1667344" y="173520"/>
                  </a:lnTo>
                  <a:lnTo>
                    <a:pt x="1851418" y="164134"/>
                  </a:lnTo>
                  <a:lnTo>
                    <a:pt x="1858797" y="161188"/>
                  </a:lnTo>
                  <a:lnTo>
                    <a:pt x="1863178" y="155371"/>
                  </a:lnTo>
                  <a:lnTo>
                    <a:pt x="1871988" y="137917"/>
                  </a:lnTo>
                  <a:lnTo>
                    <a:pt x="1877656" y="117335"/>
                  </a:lnTo>
                  <a:lnTo>
                    <a:pt x="1879426" y="106794"/>
                  </a:lnTo>
                  <a:close/>
                </a:path>
                <a:path w="2099945" h="262255">
                  <a:moveTo>
                    <a:pt x="1674342" y="22440"/>
                  </a:moveTo>
                  <a:lnTo>
                    <a:pt x="1622780" y="25057"/>
                  </a:lnTo>
                  <a:lnTo>
                    <a:pt x="1606170" y="96588"/>
                  </a:lnTo>
                  <a:lnTo>
                    <a:pt x="1603759" y="106794"/>
                  </a:lnTo>
                  <a:lnTo>
                    <a:pt x="1602905" y="110159"/>
                  </a:lnTo>
                  <a:lnTo>
                    <a:pt x="1600992" y="117378"/>
                  </a:lnTo>
                  <a:lnTo>
                    <a:pt x="1599476" y="125564"/>
                  </a:lnTo>
                  <a:lnTo>
                    <a:pt x="1590027" y="135851"/>
                  </a:lnTo>
                  <a:lnTo>
                    <a:pt x="1587131" y="137833"/>
                  </a:lnTo>
                  <a:lnTo>
                    <a:pt x="1521282" y="141185"/>
                  </a:lnTo>
                  <a:lnTo>
                    <a:pt x="1644075" y="141185"/>
                  </a:lnTo>
                  <a:lnTo>
                    <a:pt x="1646742" y="135737"/>
                  </a:lnTo>
                  <a:lnTo>
                    <a:pt x="1650847" y="122897"/>
                  </a:lnTo>
                  <a:lnTo>
                    <a:pt x="1674342" y="22440"/>
                  </a:lnTo>
                  <a:close/>
                </a:path>
                <a:path w="2099945" h="262255">
                  <a:moveTo>
                    <a:pt x="1900809" y="9791"/>
                  </a:moveTo>
                  <a:lnTo>
                    <a:pt x="1721650" y="18923"/>
                  </a:lnTo>
                  <a:lnTo>
                    <a:pt x="1694029" y="59296"/>
                  </a:lnTo>
                  <a:lnTo>
                    <a:pt x="1686629" y="96362"/>
                  </a:lnTo>
                  <a:lnTo>
                    <a:pt x="1687052" y="104127"/>
                  </a:lnTo>
                  <a:lnTo>
                    <a:pt x="1689384" y="110949"/>
                  </a:lnTo>
                  <a:lnTo>
                    <a:pt x="1694662" y="113728"/>
                  </a:lnTo>
                  <a:lnTo>
                    <a:pt x="1830882" y="106794"/>
                  </a:lnTo>
                  <a:lnTo>
                    <a:pt x="1879426" y="106794"/>
                  </a:lnTo>
                  <a:lnTo>
                    <a:pt x="1880668" y="99398"/>
                  </a:lnTo>
                  <a:lnTo>
                    <a:pt x="1881453" y="90754"/>
                  </a:lnTo>
                  <a:lnTo>
                    <a:pt x="1881530" y="84556"/>
                  </a:lnTo>
                  <a:lnTo>
                    <a:pt x="1880095" y="80340"/>
                  </a:lnTo>
                  <a:lnTo>
                    <a:pt x="1876753" y="76403"/>
                  </a:lnTo>
                  <a:lnTo>
                    <a:pt x="1739760" y="76403"/>
                  </a:lnTo>
                  <a:lnTo>
                    <a:pt x="1743887" y="58674"/>
                  </a:lnTo>
                  <a:lnTo>
                    <a:pt x="1891157" y="51168"/>
                  </a:lnTo>
                  <a:lnTo>
                    <a:pt x="1900809" y="9791"/>
                  </a:lnTo>
                  <a:close/>
                </a:path>
                <a:path w="2099945" h="262255">
                  <a:moveTo>
                    <a:pt x="1870087" y="70104"/>
                  </a:moveTo>
                  <a:lnTo>
                    <a:pt x="1862480" y="70142"/>
                  </a:lnTo>
                  <a:lnTo>
                    <a:pt x="1739760" y="76403"/>
                  </a:lnTo>
                  <a:lnTo>
                    <a:pt x="1876753" y="76403"/>
                  </a:lnTo>
                  <a:lnTo>
                    <a:pt x="1874393" y="73621"/>
                  </a:lnTo>
                  <a:lnTo>
                    <a:pt x="1870087" y="70104"/>
                  </a:lnTo>
                  <a:close/>
                </a:path>
                <a:path w="2099945" h="262255">
                  <a:moveTo>
                    <a:pt x="1429816" y="34099"/>
                  </a:moveTo>
                  <a:lnTo>
                    <a:pt x="1254963" y="43014"/>
                  </a:lnTo>
                  <a:lnTo>
                    <a:pt x="1219085" y="196672"/>
                  </a:lnTo>
                  <a:lnTo>
                    <a:pt x="1269085" y="194246"/>
                  </a:lnTo>
                  <a:lnTo>
                    <a:pt x="1278204" y="155244"/>
                  </a:lnTo>
                  <a:lnTo>
                    <a:pt x="1354569" y="151231"/>
                  </a:lnTo>
                  <a:lnTo>
                    <a:pt x="1417853" y="151231"/>
                  </a:lnTo>
                  <a:lnTo>
                    <a:pt x="1411376" y="141211"/>
                  </a:lnTo>
                  <a:lnTo>
                    <a:pt x="1434948" y="111379"/>
                  </a:lnTo>
                  <a:lnTo>
                    <a:pt x="1288694" y="111379"/>
                  </a:lnTo>
                  <a:lnTo>
                    <a:pt x="1295603" y="81826"/>
                  </a:lnTo>
                  <a:lnTo>
                    <a:pt x="1393786" y="76822"/>
                  </a:lnTo>
                  <a:lnTo>
                    <a:pt x="1444176" y="76822"/>
                  </a:lnTo>
                  <a:lnTo>
                    <a:pt x="1444623" y="75082"/>
                  </a:lnTo>
                  <a:lnTo>
                    <a:pt x="1441749" y="45749"/>
                  </a:lnTo>
                  <a:lnTo>
                    <a:pt x="1429816" y="34099"/>
                  </a:lnTo>
                  <a:close/>
                </a:path>
                <a:path w="2099945" h="262255">
                  <a:moveTo>
                    <a:pt x="1417853" y="151231"/>
                  </a:moveTo>
                  <a:lnTo>
                    <a:pt x="1354569" y="151231"/>
                  </a:lnTo>
                  <a:lnTo>
                    <a:pt x="1379943" y="187972"/>
                  </a:lnTo>
                  <a:lnTo>
                    <a:pt x="1439951" y="185420"/>
                  </a:lnTo>
                  <a:lnTo>
                    <a:pt x="1417853" y="151231"/>
                  </a:lnTo>
                  <a:close/>
                </a:path>
                <a:path w="2099945" h="262255">
                  <a:moveTo>
                    <a:pt x="1444176" y="76822"/>
                  </a:moveTo>
                  <a:lnTo>
                    <a:pt x="1393786" y="76822"/>
                  </a:lnTo>
                  <a:lnTo>
                    <a:pt x="1395666" y="78308"/>
                  </a:lnTo>
                  <a:lnTo>
                    <a:pt x="1397165" y="86956"/>
                  </a:lnTo>
                  <a:lnTo>
                    <a:pt x="1394968" y="94843"/>
                  </a:lnTo>
                  <a:lnTo>
                    <a:pt x="1388656" y="105460"/>
                  </a:lnTo>
                  <a:lnTo>
                    <a:pt x="1387157" y="106349"/>
                  </a:lnTo>
                  <a:lnTo>
                    <a:pt x="1288694" y="111379"/>
                  </a:lnTo>
                  <a:lnTo>
                    <a:pt x="1434948" y="111379"/>
                  </a:lnTo>
                  <a:lnTo>
                    <a:pt x="1435483" y="110701"/>
                  </a:lnTo>
                  <a:lnTo>
                    <a:pt x="1444176" y="76822"/>
                  </a:lnTo>
                  <a:close/>
                </a:path>
              </a:pathLst>
            </a:custGeom>
            <a:solidFill>
              <a:srgbClr val="A0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629" y="1061760"/>
              <a:ext cx="1619061" cy="167888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00460" y="593821"/>
            <a:ext cx="877495" cy="12744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5426" y="2030412"/>
            <a:ext cx="1986749" cy="331558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30708" y="224320"/>
            <a:ext cx="996200" cy="1662522"/>
          </a:xfrm>
          <a:prstGeom prst="rect">
            <a:avLst/>
          </a:prstGeom>
        </p:spPr>
      </p:pic>
      <p:pic>
        <p:nvPicPr>
          <p:cNvPr id="38" name="Picture 2" descr="Cisamar - Tienda online de venta de productos para coches">
            <a:extLst>
              <a:ext uri="{FF2B5EF4-FFF2-40B4-BE49-F238E27FC236}">
                <a16:creationId xmlns:a16="http://schemas.microsoft.com/office/drawing/2014/main" id="{0F48A919-1A79-1400-DB14-4D334803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72" y="8743865"/>
            <a:ext cx="2745313" cy="9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D8376C53-EEF7-22A6-BEFC-58C9CD2FA933}"/>
              </a:ext>
            </a:extLst>
          </p:cNvPr>
          <p:cNvGrpSpPr/>
          <p:nvPr/>
        </p:nvGrpSpPr>
        <p:grpSpPr>
          <a:xfrm>
            <a:off x="4235450" y="8363694"/>
            <a:ext cx="1183389" cy="1480917"/>
            <a:chOff x="4445417" y="8363694"/>
            <a:chExt cx="1183389" cy="1480917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E5B15A52-CE33-95A9-8E1C-DA2C1F17811B}"/>
                </a:ext>
              </a:extLst>
            </p:cNvPr>
            <p:cNvSpPr txBox="1"/>
            <p:nvPr/>
          </p:nvSpPr>
          <p:spPr>
            <a:xfrm>
              <a:off x="4445417" y="8743865"/>
              <a:ext cx="117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17,78 €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C9DF8C3-F498-7AEB-F1DB-CF75FAC39C14}"/>
                </a:ext>
              </a:extLst>
            </p:cNvPr>
            <p:cNvSpPr txBox="1"/>
            <p:nvPr/>
          </p:nvSpPr>
          <p:spPr>
            <a:xfrm>
              <a:off x="4445417" y="9124036"/>
              <a:ext cx="117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50 €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FF7464B-FA3B-87D8-2459-C2AB48E1BABE}"/>
                </a:ext>
              </a:extLst>
            </p:cNvPr>
            <p:cNvSpPr txBox="1"/>
            <p:nvPr/>
          </p:nvSpPr>
          <p:spPr>
            <a:xfrm>
              <a:off x="4449526" y="9567612"/>
              <a:ext cx="117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170,75 €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B499F18-2A8F-D32C-0C87-42F13D045F50}"/>
                </a:ext>
              </a:extLst>
            </p:cNvPr>
            <p:cNvSpPr txBox="1"/>
            <p:nvPr/>
          </p:nvSpPr>
          <p:spPr>
            <a:xfrm>
              <a:off x="4445417" y="8363694"/>
              <a:ext cx="117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i="1" dirty="0"/>
                <a:t>PVP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214</Words>
  <Application>Microsoft Office PowerPoint</Application>
  <PresentationFormat>Personalizado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Cisamar</dc:creator>
  <cp:lastModifiedBy>Cisamar</cp:lastModifiedBy>
  <cp:revision>4</cp:revision>
  <dcterms:created xsi:type="dcterms:W3CDTF">2023-05-10T11:04:55Z</dcterms:created>
  <dcterms:modified xsi:type="dcterms:W3CDTF">2023-05-11T08:05:21Z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2023-05-10T00:00:00Z</vt:filetime>
  </property>
</Properties>
</file>